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71" r:id="rId9"/>
    <p:sldId id="270" r:id="rId10"/>
    <p:sldId id="264" r:id="rId11"/>
    <p:sldId id="265" r:id="rId12"/>
    <p:sldId id="267" r:id="rId13"/>
    <p:sldId id="266" r:id="rId14"/>
    <p:sldId id="272" r:id="rId15"/>
    <p:sldId id="268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6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61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6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11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3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0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08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5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17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82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47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73227-BE83-463B-A61A-7AB071964E15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76DAB-1138-4CC4-88E2-3FCDC2BDDB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2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здорового питания»</a:t>
            </a:r>
            <a:endParaRPr lang="ru-RU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Подготовила воспитатель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Стародубцева Марина Алексеевна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МБДОУ детский сад №37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досуги: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5" y="1310470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029" y="1426380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8" y="2465946"/>
            <a:ext cx="3076710" cy="410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Тематические досуги: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" y="1690688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71" y="2353164"/>
            <a:ext cx="3263503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00" y="1371600"/>
            <a:ext cx="3163030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досуги: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0" y="1753028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2506662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738" y="1753028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родителей: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8" y="1568047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62" y="2160724"/>
            <a:ext cx="3263503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93" y="1568047"/>
            <a:ext cx="3575538" cy="5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«Вырастили: вкусный и полезный лучок»</a:t>
            </a:r>
            <a:endParaRPr lang="ru-RU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569" y="2633510"/>
            <a:ext cx="4352925" cy="3264693"/>
          </a:xfrm>
          <a:blipFill>
            <a:blip r:embed="rId2"/>
            <a:tile tx="0" ty="0" sx="100000" sy="100000" flip="none" algn="tl"/>
          </a:blipFill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1307" y="2696643"/>
            <a:ext cx="4352925" cy="3264693"/>
          </a:xfrm>
          <a:blipFill>
            <a:blip r:embed="rId2"/>
            <a:tile tx="0" ty="0" sx="100000" sy="100000" flip="none" algn="tl"/>
          </a:blip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2642" y="2522537"/>
            <a:ext cx="4484077" cy="37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84100"/>
            <a:ext cx="10515600" cy="1081827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36383"/>
            <a:ext cx="10515600" cy="3240580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дошкольного возраста основных поведенческих навыков, направленных на здоровое питание и профилактику нарушений здоровья, обусловленных нездоровым питанием и нарушениями правил личной гигиены.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5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</a:t>
            </a:r>
            <a:r>
              <a:rPr lang="ru-RU" sz="5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</a:t>
            </a:r>
            <a:endParaRPr lang="ru-RU" sz="5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1455313"/>
            <a:ext cx="3199740" cy="492753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2631" y="2581197"/>
            <a:ext cx="4438134" cy="316516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6164" y="2591270"/>
            <a:ext cx="4237284" cy="32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2" y="1957589"/>
            <a:ext cx="3657600" cy="4219374"/>
          </a:xfrm>
        </p:spPr>
      </p:pic>
    </p:spTree>
    <p:extLst>
      <p:ext uri="{BB962C8B-B14F-4D97-AF65-F5344CB8AC3E}">
        <p14:creationId xmlns:p14="http://schemas.microsoft.com/office/powerpoint/2010/main" val="17395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7503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8684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9" y="1690688"/>
            <a:ext cx="4305300" cy="4956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143500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8" y="1803042"/>
            <a:ext cx="4859897" cy="45526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3313" y="1266692"/>
            <a:ext cx="4836019" cy="53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</TotalTime>
  <Words>88</Words>
  <Application>Microsoft Office PowerPoint</Application>
  <PresentationFormat>Широкоэкранный</PresentationFormat>
  <Paragraphs>18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«Основы здорового питания»</vt:lpstr>
      <vt:lpstr>Цель программы.</vt:lpstr>
      <vt:lpstr>Презентация PowerPoint</vt:lpstr>
      <vt:lpstr>                              Беседы: </vt:lpstr>
      <vt:lpstr>Непосредственная образовательная деятельность</vt:lpstr>
      <vt:lpstr>Непосредственная образовательная деятельность</vt:lpstr>
      <vt:lpstr>Непосредственная образовательная деятельность</vt:lpstr>
      <vt:lpstr>Непосредственная образовательная деятельность</vt:lpstr>
      <vt:lpstr>Непосредственная образовательная деятельность</vt:lpstr>
      <vt:lpstr>Тематические досуги:</vt:lpstr>
      <vt:lpstr>Тематические досуги:</vt:lpstr>
      <vt:lpstr>Тематические досуги:</vt:lpstr>
      <vt:lpstr>Консультации для родителей:</vt:lpstr>
      <vt:lpstr>«Вырастили: вкусный и полезный лучок»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Marina</cp:lastModifiedBy>
  <cp:revision>10</cp:revision>
  <dcterms:created xsi:type="dcterms:W3CDTF">2021-05-13T07:29:38Z</dcterms:created>
  <dcterms:modified xsi:type="dcterms:W3CDTF">2021-05-26T11:29:42Z</dcterms:modified>
</cp:coreProperties>
</file>