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303" r:id="rId3"/>
    <p:sldId id="291" r:id="rId4"/>
    <p:sldId id="305" r:id="rId5"/>
    <p:sldId id="335" r:id="rId6"/>
    <p:sldId id="308" r:id="rId7"/>
    <p:sldId id="309" r:id="rId8"/>
    <p:sldId id="310" r:id="rId9"/>
    <p:sldId id="311" r:id="rId10"/>
    <p:sldId id="284" r:id="rId11"/>
    <p:sldId id="3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1A127-2FB5-4F4F-BAFB-436C39B0FAF2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6836B-6BE8-416B-B83A-CCCAB719D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2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51D8F-C277-4880-840F-F41DEBAF5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73FAEF-B1CD-46E0-864B-9941D0A19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C7F173-6E5F-4FE0-9EFA-886519B7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10B2FD-8EB1-4462-9AE1-187F6A6F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3F2CE0-99ED-4925-B6BE-25B18BA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9B89D-1985-4AB0-904B-634D50AB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CECEC8-BFDD-417F-86A2-19DCFC28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0E649F-F4D6-45BE-9967-2E64E912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23CA27-4D8E-4191-8CD6-B1C4494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1A104-F002-4641-A6C1-10DD5B13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4D31C7-8B8D-47F3-93AB-5AACEA66D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93C9A3-00D9-4102-A157-E3D0481A2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710544-B43C-4C06-BC95-6BE65991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084372-BF19-408B-9918-F1E3B3E1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DEA93A-F885-453A-9272-06601EB4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73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29485-4328-4598-8A55-9AD0DF11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61C3DC-8339-4BE3-A0DB-B19011BF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A2FDB2-11AF-4CAA-8891-A9B35BA2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BE8B90-6096-42A5-A763-C9CD1AEC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55A6E-0B11-4885-8ABD-FFA7BB66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85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534E5-7523-40EC-92F5-196C4EE3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5CF322-EF3C-4AF1-936A-8972281E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A5F4DF-E7AC-4055-8005-17E319A0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9F77D6-64AA-4E8C-8398-1B3F58E0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EC85F0-ADFE-4866-B4C8-93586100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3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D6C92-F33B-4384-B67E-42DDB1E4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59AF6-523F-477C-B596-121CA8A9D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7444EE-9A7B-4863-867C-649BF78B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6DE15A-AF81-40D4-9CEF-A1CCFDED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5C521F-9624-4EF4-9EB5-CD762C54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4774D2-33FD-4BB7-94FC-AFF216D8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4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7566B-EF78-4A6D-8615-1C12807A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1BA8A7-311D-4939-8485-F752A71B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9092D3-C8EF-459D-AEF7-F249AAA84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0A0214-C88F-4203-A415-701B7B35C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603E71-EE4D-4118-9719-34EB4CF20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D755FDD-9EE6-4ED8-BCC3-C7DAB7E7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AFE8E6-4F32-4322-A466-FBE6676B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3313EC-55FF-44E2-B6F6-680F05D5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9FB6D-F03A-477C-9D67-37BAAF60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6F7678-C0F0-42F6-AFA4-93FA4D2C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01D9F-715D-408A-9138-AB85079D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E07521-093E-47D8-A8E6-5DD7988A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85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AECB99-0BD3-483D-A22A-1B5120B9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95E3F3-7EFE-429F-B334-F24610A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66F7B1-4CD8-4A37-AEB6-E2E315FE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64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8FF7E-F400-4A71-BEA4-3E199072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BED52C-A485-4E77-BE5C-CA6D5C23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552658-2C08-4532-8F45-976313DE1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20878A-9EDF-4D9B-9C56-7FB0F0AB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7EAC0A-09AB-4903-9CC3-C9998514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CC5263-FFD8-4F9A-AC4C-A40EE0F8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25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799E4-7CA9-46B4-A500-19E32AB2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AE7B0F-C1C1-41C7-9264-59038D05E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1360B4-B92F-4D5F-BC6E-A00AF406A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3C6E66-FFE9-4936-B2FE-395A2202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BDF593-7551-42A7-B729-0DE2341F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5BBEA4-AF6F-410D-97B6-3D596060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95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7B96B-D956-47BA-BCC4-0BA7B835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F4998D-35AA-4259-9970-D7E38AA2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57AC6-D329-4380-B253-81CDD3CAE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A9C9-D2A8-4E7D-A011-568655B3D00B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A20CB6-0082-43B7-8970-6F070224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48D91F-33BF-475D-B608-0A584CDBB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6AC4-2B38-464D-BC35-A7B6CBBF7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82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8A73F84-E089-4452-8FD4-C36E8C9D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42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563356-0C76-4790-BC8A-AC4D5C6B2D4B}"/>
              </a:ext>
            </a:extLst>
          </p:cNvPr>
          <p:cNvSpPr/>
          <p:nvPr/>
        </p:nvSpPr>
        <p:spPr>
          <a:xfrm>
            <a:off x="1533237" y="554182"/>
            <a:ext cx="9735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2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Балашиха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№23 «Сказка»</a:t>
            </a:r>
            <a:b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FC22E4-CC70-4CE5-9E99-1F6B6812E212}"/>
              </a:ext>
            </a:extLst>
          </p:cNvPr>
          <p:cNvSpPr/>
          <p:nvPr/>
        </p:nvSpPr>
        <p:spPr>
          <a:xfrm>
            <a:off x="1801091" y="2309091"/>
            <a:ext cx="8211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«Экологическая тропа как средство формирования экологической культуры у детей дошкольного возраста и сохранения, укрепления их здоровья 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91B995-E72A-4ADA-9D4A-229E784F6DA2}"/>
              </a:ext>
            </a:extLst>
          </p:cNvPr>
          <p:cNvSpPr/>
          <p:nvPr/>
        </p:nvSpPr>
        <p:spPr>
          <a:xfrm>
            <a:off x="8700655" y="4562764"/>
            <a:ext cx="3491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Товкач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Ивановна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8A42BF-C8C4-45E3-86F6-9B14C8FB6D0D}"/>
              </a:ext>
            </a:extLst>
          </p:cNvPr>
          <p:cNvSpPr/>
          <p:nvPr/>
        </p:nvSpPr>
        <p:spPr>
          <a:xfrm>
            <a:off x="4562764" y="5680363"/>
            <a:ext cx="255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Балашиха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414487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результатов работы показал положительную динамику изменения отношения детей к природе, следовательно, можно говорить о том, что деятельность по формированию экологического образования в рамках реализации проекта «Экологическая тропа как средство формирования экологической культуры у детей дошкольного возраста и сохранения ,укрепления их здоровья» эффективна.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43890" y="110336"/>
            <a:ext cx="856210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2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00069-C7EA-43FA-8560-0CD5A8C4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B7E52EE-C501-4152-874B-BBB4B7816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8258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-328830" y="0"/>
            <a:ext cx="12520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781" y="207818"/>
            <a:ext cx="8700655" cy="466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09" y="674256"/>
            <a:ext cx="11018983" cy="637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Проблема всего человечества - уничтожение природы.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Экологическая грамотность сегодня является необходимым условием сохранения окружающей среды и самой жизни человека. Без серьезного изучения состояния окружающей среды, без организации систематической работы по формированию экологической культуры, невозможно представить дальнейшее существование человечества.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	Успешный человек – это, в первую очередь, здоровый человек, а здоровье немыслимо без чистого воздуха, прозрачной воды, экологически безопасных продуктов питания.  Чтобы природа не была полностью уничтожена, задача взрослых  воспитывать у детей чувство прекрасного к окружающему миру с самого детства. Как же сформировать у детей гуманное отношение к природе? Учитывая возрастные особенности дошкольников, к которым относятся впечатлительность и эмоциональная отзывчивость, через сострадание, сопереживание, которые помогают ребенку войти «в жизнь другого живого существа изнутри», почувствовать чужую боль как свою собственную.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(В. Сухомлинский) </a:t>
            </a: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65125"/>
            <a:ext cx="11301772" cy="1325563"/>
          </a:xfrm>
        </p:spPr>
        <p:txBody>
          <a:bodyPr>
            <a:normAutofit fontScale="90000"/>
          </a:bodyPr>
          <a:lstStyle/>
          <a:p>
            <a:pPr marL="263525" indent="263525" algn="ctr"/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Первостепенная задача педагога помочь ребенку увидеть красоту, научиться ценить и беречь  ее. В результате при ознакомлении детей с природой открываются широкие возможности для их экологического воспитания, экологически грамотного отношения к природе.   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образование начинается со знакомства с объектами ближайшего окружения, с которыми ребенок сталкивается каждый день. И поэтому  в  нашем учреждении мы решили создать экологическую тропу для формирования у детей экологической культуры, а также для сохранения и укрепления здоровья дошкольников. 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Огромную роль в экологическом образовании детей дошкольного возраста играет практическая, исследовательская и оздоровительная деятельность в природных условиях.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365125"/>
            <a:ext cx="10224654" cy="2096721"/>
          </a:xfrm>
        </p:spPr>
        <p:txBody>
          <a:bodyPr>
            <a:noAutofit/>
          </a:bodyPr>
          <a:lstStyle/>
          <a:p>
            <a:r>
              <a:rPr lang="ru-RU" sz="2400" dirty="0"/>
              <a:t>	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Обследуя территорию ДОУ, мы разработали маршрут, который проходит через различные экологические системы и  природные объекты,  имеющие эстетическую, природоохранную и оздоровительную ценность, и на котором дети получают устную (с помощью воспитателя) или наглядную (стенды, знаки) информацию об этих объектах.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Создавая экологическую тропу, мы пытались воссоздать фрагменты разных растительных сообществ, что помогает педагогам знакомить детей с представителями местной флоры .	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2FEF60-648C-4FD6-8866-339431648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470" y="2994930"/>
            <a:ext cx="5064368" cy="37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6DC3D-5552-41CF-80E8-73A6A120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A4133F1-1E7A-4554-81D3-33ED1F247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86"/>
          <a:stretch/>
        </p:blipFill>
        <p:spPr>
          <a:xfrm>
            <a:off x="1" y="0"/>
            <a:ext cx="12192000" cy="6991927"/>
          </a:xfrm>
        </p:spPr>
      </p:pic>
    </p:spTree>
    <p:extLst>
      <p:ext uri="{BB962C8B-B14F-4D97-AF65-F5344CB8AC3E}">
        <p14:creationId xmlns:p14="http://schemas.microsoft.com/office/powerpoint/2010/main" xmlns="" val="215779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1219200"/>
            <a:ext cx="10723418" cy="47148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  <a:r>
              <a:rPr lang="en-US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экологической тропы, обеспечивающей формирование у детей дошкольного возраста экологической культуры и сохранение, укрепление здоровья. Благоустройство  и озеленение территории детского сада.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</a:t>
            </a:r>
            <a:r>
              <a:rPr lang="en-US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сохранению и укреплению здоровья детей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оценивать воздействие человека на природу;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экологически грамотное поведение в природе;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систематизировать знания детей средствами экологической тропы;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чувства близости к природе и сопереживанию всему живому, заботы и бережного отношения к природе;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разными объектами живой природы и показать ее взаимосвязь с окружающим миром;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познавательному развитию ребёнка; формированию нравственных качеств, расширению кругозора, знаний об особенностях живой и неживой природы родного края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повысить экологическое просвещение родителей;</a:t>
            </a:r>
            <a:b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65126"/>
            <a:ext cx="11592717" cy="147492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 ДОУ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НОД по экологическому воспитанию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Наблюдения и экологические экскурсии.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Познавательное чтение.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Природоохранные акции: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«Чистый город», «Чистый участок», «Посади дерево», «Лес победы!» «Покормите птиц зимой», «Добрые крышечки», «Друзья птиц» (вывешиваем скворечники).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Подвижные, дидактические, имитационные игры, инсценировки экологической направленности.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729673"/>
            <a:ext cx="10280073" cy="9610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0655" y="1690687"/>
            <a:ext cx="10155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территории ДОУ экологически познавательной среды;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детей , профилактика заболеваний. 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 экологической культуры детей;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педагогической  компетентности родителей по теме проекта;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познанию живого у дошкольников;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гуманных чувств к субъектам и объектам окружающего мира.</a:t>
            </a: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4CBFD82C-6031-4D6F-983E-BEBC47030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r="2056" b="19311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4DB55-C5A6-44D7-8FA9-609016C7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365126"/>
            <a:ext cx="10584872" cy="743238"/>
          </a:xfrm>
        </p:spPr>
        <p:txBody>
          <a:bodyPr>
            <a:normAutofit fontScale="90000"/>
          </a:bodyPr>
          <a:lstStyle/>
          <a:p>
            <a:pPr marL="82550" indent="82550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НОД и досуги  по экологическому воспитанию «Одуванчик - жёлтый сарафанчик», «Путешествие по экологической тропе»,«А у нас в гостях синички», «Мы –помощники природы!», «На лугу», «В лес пошли, грибы ягоды нашли», «Мы весёлые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гусенички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», «Мир насекомых», «Берегите Планету Земля!», «Разделяй мусор», «Что нас окружает», «Сортируем мусор-сохраняй Планету» , «Чистота природы начинается с тебя»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Наблюдения и экологические экскурсии, «Земля грустит и радуется», «В царстве растений: цветы».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Познавательное чтение.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Природоохранные акции: «Сохрани лес», «Мусор раздели сегодня- сделай чище Подмосковье»,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«Чистый город», «Чистый участок», «Посади своё дерево», «Лес победы!» «Покормите птиц зимой», « Субботник в Подмосковье»,«Добрые крышечки»,«Друзья птиц» (вывешиваем скворечники).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2519501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73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АКТУАЛЬНОСТЬ </vt:lpstr>
      <vt:lpstr>               КРАТКОЕ ОПИСАНИЕ ПРОЕКТА  Первостепенная задача педагога помочь ребенку увидеть красоту, научиться ценить и беречь  ее. В результате при ознакомлении детей с природой открываются широкие возможности для их экологического воспитания, экологически грамотного отношения к природе.    Экологическое образование начинается со знакомства с объектами ближайшего окружения, с которыми ребенок сталкивается каждый день. И поэтому  в  нашем учреждении мы решили создать экологическую тропу для формирования у детей экологической культуры, а также для сохранения и укрепления здоровья дошкольников.  Огромную роль в экологическом образовании детей дошкольного возраста играет практическая, исследовательская и оздоровительная деятельность в природных условиях.   </vt:lpstr>
      <vt:lpstr>       Обследуя территорию ДОУ, мы разработали маршрут, который проходит через различные экологические системы и  природные объекты,  имеющие эстетическую, природоохранную и оздоровительную ценность, и на котором дети получают устную (с помощью воспитателя) или наглядную (стенды, знаки) информацию об этих объектах.  Создавая экологическую тропу, мы пытались воссоздать фрагменты разных растительных сообществ, что помогает педагогам знакомить детей с представителями местной флоры .   </vt:lpstr>
      <vt:lpstr>Слайд 5</vt:lpstr>
      <vt:lpstr>               Цель: Создание экологической тропы, обеспечивающей формирование у детей дошкольного возраста экологической культуры и сохранение, укрепление здоровья. Благоустройство  и озеленение территории детского сада.  Задачи  способствовать сохранению и укреплению здоровья детей учить детей оценивать воздействие человека на природу; формировать у детей экологически грамотное поведение в природе; обогащать и систематизировать знания детей средствами экологической тропы; формировать чувства близости к природе и сопереживанию всему живому, заботы и бережного отношения к природе; познакомить с разными объектами живой природы и показать ее взаимосвязь с окружающим миром; способствовать познавательному развитию ребёнка; формированию нравственных качеств, расширению кругозора, знаний об особенностях живой и неживой природы родного края  повысить экологическое просвещение родителей; . </vt:lpstr>
      <vt:lpstr>                  Участники проекта: дети  родители воспитатели руководитель ДОУ  Формы реализации проекта:  НОД по экологическому воспитанию  Наблюдения и экологические экскурсии.  Познавательное чтение.  Природоохранные акции:  «Чистый город», «Чистый участок», «Посади дерево», «Лес победы!» «Покормите птиц зимой», «Добрые крышечки», «Друзья птиц» (вывешиваем скворечники).  Подвижные, дидактические, имитационные игры, инсценировки экологической направленности. Познавательно – исследовательская деятельность.</vt:lpstr>
      <vt:lpstr>Ожидаемые результаты </vt:lpstr>
      <vt:lpstr>                 Мероприятия   НОД и досуги  по экологическому воспитанию «Одуванчик - жёлтый сарафанчик», «Путешествие по экологической тропе»,«А у нас в гостях синички», «Мы –помощники природы!», «На лугу», «В лес пошли, грибы ягоды нашли», «Мы весёлые гусенички», «Мир насекомых», «Берегите Планету Земля!», «Разделяй мусор», «Что нас окружает», «Сортируем мусор-сохраняй Планету» , «Чистота природы начинается с тебя»  Наблюдения и экологические экскурсии, «Земля грустит и радуется», «В царстве растений: цветы». Познавательное чтение.  Природоохранные акции: «Сохрани лес», «Мусор раздели сегодня- сделай чище Подмосковье», «Чистый город», «Чистый участок», «Посади своё дерево», «Лес победы!» «Покормите птиц зимой», « Субботник в Подмосковье»,«Добрые крышечки»,«Друзья птиц» (вывешиваем скворечники). </vt:lpstr>
      <vt:lpstr>.        Вывод.    Анализ результатов работы показал положительную динамику изменения отношения детей к природе, следовательно, можно говорить о том, что деятельность по формированию экологического образования в рамках реализации проекта «Экологическая тропа как средство формирования экологической культуры у детей дошкольного возраста и сохранения ,укрепления их здоровья» эффективна.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133</cp:revision>
  <dcterms:created xsi:type="dcterms:W3CDTF">2019-07-11T14:59:19Z</dcterms:created>
  <dcterms:modified xsi:type="dcterms:W3CDTF">2019-07-14T14:10:19Z</dcterms:modified>
</cp:coreProperties>
</file>