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5" r:id="rId2"/>
    <p:sldId id="256" r:id="rId3"/>
    <p:sldId id="257" r:id="rId4"/>
    <p:sldId id="269" r:id="rId5"/>
    <p:sldId id="271" r:id="rId6"/>
    <p:sldId id="272" r:id="rId7"/>
    <p:sldId id="259" r:id="rId8"/>
    <p:sldId id="260" r:id="rId9"/>
    <p:sldId id="270" r:id="rId10"/>
    <p:sldId id="261" r:id="rId11"/>
    <p:sldId id="273" r:id="rId12"/>
    <p:sldId id="263" r:id="rId13"/>
    <p:sldId id="274" r:id="rId1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2" d="100"/>
          <a:sy n="52" d="100"/>
        </p:scale>
        <p:origin x="-1338" y="-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3F7AA83-DE31-4E93-AB07-EF7FB05F667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35E2820-AFE1-45FA-949E-17BDB534E1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Заполнитель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образ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  <p:transition spd="slow" advClick="0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  <p:transition spd="slow" advClick="0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transition spd="slow" advClick="0" advTm="5000">
    <p:fade/>
  </p:transition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  <p:transition spd="slow" advClick="0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  <p:transition spd="slow" advClick="0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  <p:transition spd="slow" advClick="0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  <p:transition spd="slow" advClick="0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  <p:transition spd="slow" advClick="0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  <p:transition spd="slow" advClick="0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  <p:transition spd="slow" advClick="0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  <p:transition spd="slow" advClick="0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01.09.2016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hyperlink" Target="https://ds1lmr.obrpro.ru/parents/nauka-v-podmoskove/" TargetMode="Externa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s://ds1lmr.obrpro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s://ds1lmr.obrpro.ru/svede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ds1lmr.obrpro.ru/sveden/document/organizacionno-pravovye-dokument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ds1lmr.obrpro.ru/sveden/document/organizacionno-rasporyaditelnye-dokumenty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5" Type="http://schemas.openxmlformats.org/officeDocument/2006/relationships/hyperlink" Target="https://ds1lmr.obrpro.ru/parents/reviews/" TargetMode="Externa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ds1lmr.obrpro.ru/parents/reviews/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6243" y="213360"/>
            <a:ext cx="9372600" cy="12004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Информация о деятельности МБДОУ Детский сад общеразвивающего вида № 1 «Улыбка» на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официальном сайте организации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dmin\Desktop\наполняемость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243" y="1668944"/>
            <a:ext cx="9322905" cy="413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762161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777\Desktop\Новая папка\IMG_E81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37879"/>
            <a:ext cx="4841875" cy="604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777\Desktop\Новая папка\IMG_E81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137879"/>
            <a:ext cx="5168900" cy="604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79136" y="1600919"/>
            <a:ext cx="10850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https://ds1lmr.obrpro.ru/parents/nauka-v-podmoskove/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9149858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Информация о деятельности МБДОУ Детский сад общеразвивающего вида № 1 «Улыбка» на информационных стендах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Admin\Desktop\наполняемость\C2F17F4B-3957-4F54-B4CE-A531499FA23F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37" y="1591734"/>
            <a:ext cx="2963863" cy="395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наполняемость\C6CC3D4A-2421-45AF-B6E1-B72F787AF7CD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328" y="1591734"/>
            <a:ext cx="3283373" cy="17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наполняемость\D122DD70-556D-42BD-8D44-AA96557B24DA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328" y="3567642"/>
            <a:ext cx="3283373" cy="197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наполняемость\160F245F-0320-414D-8605-5A6EC0C18562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708" y="1591734"/>
            <a:ext cx="2499622" cy="395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181750"/>
      </p:ext>
    </p:extLst>
  </p:cSld>
  <p:clrMapOvr>
    <a:masterClrMapping/>
  </p:clrMapOvr>
  <p:transition spd="slow" advClick="0" advTm="5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наполняемость\4BB323FD-BF9D-42B8-87F2-8A5B167CACF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421" y="332508"/>
            <a:ext cx="3063812" cy="332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наполняемость\6E9E37EF-D725-4550-B906-05457BA02B4E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304" y="332508"/>
            <a:ext cx="4343528" cy="544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наполняемость\14AE5BAF-AB8C-4AFC-9CB8-83E6DDF9B281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3" y="332509"/>
            <a:ext cx="3436720" cy="224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наполняемость\67CC6150-43ED-4C97-91A4-F30F939DF5D8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" y="3116239"/>
            <a:ext cx="2626824" cy="193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\Desktop\наполняемость\81D996E4-DE34-4F0F-B51C-198A5797A6C5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421" y="3781590"/>
            <a:ext cx="3063812" cy="199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наполняемость\25493570-EE25-4002-98DB-7D930020758A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271" y="294468"/>
            <a:ext cx="4907797" cy="546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наполняемость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494" y="294468"/>
            <a:ext cx="4970565" cy="288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наполняемость\D122DD70-556D-42BD-8D44-AA96557B24DA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048" y="3371782"/>
            <a:ext cx="5028580" cy="333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698838"/>
      </p:ext>
    </p:extLst>
  </p:cSld>
  <p:clrMapOvr>
    <a:masterClrMapping/>
  </p:clrMapOvr>
  <p:transition spd="slow" advClick="0" advTm="5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5828" y="446468"/>
            <a:ext cx="7911362" cy="2793906"/>
          </a:xfrm>
        </p:spPr>
        <p:txBody>
          <a:bodyPr rtlCol="0">
            <a:normAutofit/>
          </a:bodyPr>
          <a:lstStyle/>
          <a:p>
            <a:r>
              <a:rPr lang="en-US" sz="900" dirty="0">
                <a:hlinkClick r:id="rId4"/>
              </a:rPr>
              <a:t>https://ds1lmr.obrpro.ru/https://ds1lmr.obrpro.ru/</a:t>
            </a:r>
            <a:endParaRPr lang="ru" sz="900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777\Desktop\Новая папка\IMG_E815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85749"/>
            <a:ext cx="4257675" cy="622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777\Desktop\Новая папка\IMG_E815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399" y="285749"/>
            <a:ext cx="4762502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777\Desktop\Новая папка\IMG_E816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399" y="2802835"/>
            <a:ext cx="3755888" cy="388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977216" y="2341170"/>
            <a:ext cx="42147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hlinkClick r:id="rId4"/>
              </a:rPr>
              <a:t>https://ds1lmr.obrpro.ru/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4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6465" y="210312"/>
            <a:ext cx="1964943" cy="4114800"/>
          </a:xfrm>
        </p:spPr>
        <p:txBody>
          <a:bodyPr/>
          <a:lstStyle/>
          <a:p>
            <a:r>
              <a:rPr lang="en-US" dirty="0">
                <a:hlinkClick r:id="rId4"/>
              </a:rPr>
              <a:t>https://ds1lmr.obrpro.ru/sveden/</a:t>
            </a:r>
            <a:endParaRPr lang="ru-RU" dirty="0"/>
          </a:p>
        </p:txBody>
      </p:sp>
      <p:pic>
        <p:nvPicPr>
          <p:cNvPr id="2050" name="Picture 2" descr="C:\Users\777\Desktop\Новая папка\IMG_E815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1" y="406399"/>
            <a:ext cx="4142588" cy="562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777\Desktop\Новая папка\IMG_E815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00" y="406399"/>
            <a:ext cx="4089401" cy="562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777\Desktop\Новая папка\IMG_E81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397544"/>
            <a:ext cx="4368800" cy="545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777\Desktop\Новая папка\IMG_E816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97544"/>
            <a:ext cx="4134301" cy="545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76072"/>
            <a:ext cx="9372600" cy="4114800"/>
          </a:xfrm>
        </p:spPr>
        <p:txBody>
          <a:bodyPr numCol="3"/>
          <a:lstStyle/>
          <a:p>
            <a:pPr algn="just"/>
            <a:r>
              <a:rPr lang="en-US" dirty="0">
                <a:hlinkClick r:id="rId2"/>
              </a:rPr>
              <a:t>https://ds1lmr.obrpro.ru/sveden/document/organizacionno-pravovye-dokumenty/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426" y="322425"/>
            <a:ext cx="4070502" cy="566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520" y="322425"/>
            <a:ext cx="4218167" cy="566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564219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5" y="260198"/>
            <a:ext cx="2085376" cy="5454802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https://ds1lmr.obrpro.ru/sveden/document/organizacionno-rasporyaditelnye-dokumenty/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680" y="260198"/>
            <a:ext cx="2618615" cy="552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959" y="260198"/>
            <a:ext cx="2260807" cy="226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211" y="260198"/>
            <a:ext cx="2087217" cy="226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280" y="3022387"/>
            <a:ext cx="4367902" cy="276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562850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777\Desktop\Новая папка\IMG_E81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455370"/>
            <a:ext cx="8039100" cy="483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2506101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777\Desktop\Новая папка\IMG_E81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108788"/>
            <a:ext cx="4054475" cy="561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777\Desktop\Новая папка\IMG_E81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08788"/>
            <a:ext cx="4279900" cy="423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9031" y="172796"/>
            <a:ext cx="237920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hlinkClick r:id="rId5"/>
              </a:rPr>
              <a:t>https://ds1lmr.obrpro.ru/parents/reviews/</a:t>
            </a:r>
            <a:endParaRPr lang="ru-RU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38" y="150813"/>
            <a:ext cx="3309937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777\Desktop\ь\IMG_E82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214" y="150813"/>
            <a:ext cx="3009900" cy="163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777\Desktop\ь\IMG_E82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49" y="150812"/>
            <a:ext cx="3150577" cy="24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777\Desktop\ь\IMG_E822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4546600"/>
            <a:ext cx="3183628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777\Desktop\ь\IMG_E822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2489200"/>
            <a:ext cx="297815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80920" y="1950395"/>
            <a:ext cx="4758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https://ds1lmr.obrpro.ru/parents/reviews/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6228480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8|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1"/>
</p:tagLst>
</file>

<file path=ppt/theme/theme1.xml><?xml version="1.0" encoding="utf-8"?>
<a:theme xmlns:a="http://schemas.openxmlformats.org/drawingml/2006/main" name="Играющие дети 16 х 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9532261_TF03461883" id="{671D4EC8-F0D2-4082-A1EE-2E45D761EB1A}" vid="{F8D861EF-0C3B-4A7E-8226-1AE546DA2581}"/>
    </a:ext>
  </a:extLst>
</a:theme>
</file>

<file path=ppt/theme/theme2.xml><?xml version="1.0" encoding="utf-8"?>
<a:theme xmlns:a="http://schemas.openxmlformats.org/drawingml/2006/main" name="Тема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Макет учебной презентации с играющимися детьми (рисованные картинки, широкоэкранный формат)</Template>
  <TotalTime>237</TotalTime>
  <Words>70</Words>
  <Application>Microsoft Office PowerPoint</Application>
  <PresentationFormat>Произвольный</PresentationFormat>
  <Paragraphs>13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Играющие дети 16 х 9</vt:lpstr>
      <vt:lpstr>Информация о деятельности МБДОУ Детский сад общеразвивающего вида № 1 «Улыбка» на официальном сайте организации</vt:lpstr>
      <vt:lpstr>https://ds1lmr.obrpro.ru/https://ds1lmr.obrpro.ru/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о деятельности МБДОУ Детский сад общеразвивающего вида № 1 «Улыбка» на информационных стендах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Какими мы были...</dc:title>
  <dc:creator>Elex</dc:creator>
  <cp:lastModifiedBy>Admin</cp:lastModifiedBy>
  <cp:revision>28</cp:revision>
  <dcterms:created xsi:type="dcterms:W3CDTF">2019-05-20T16:53:28Z</dcterms:created>
  <dcterms:modified xsi:type="dcterms:W3CDTF">2019-09-26T11:08:51Z</dcterms:modified>
</cp:coreProperties>
</file>