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283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102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692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59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40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3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17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500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72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92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91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A42F-4EA4-49C5-BA85-D2C90224CC5F}" type="datetimeFigureOut">
              <a:rPr lang="ru-RU" smtClean="0"/>
              <a:t>28.01.2021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867B6-2593-4E11-9BB2-B01327DD2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39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"/>
            <a:ext cx="5976664" cy="684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6379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8" y="1"/>
            <a:ext cx="7553325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689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Остапенко Алексей Алексеевич</dc:creator>
  <cp:lastModifiedBy>Upr_odr1</cp:lastModifiedBy>
  <cp:revision>2</cp:revision>
  <cp:lastPrinted>2019-08-28T13:46:25Z</cp:lastPrinted>
  <dcterms:created xsi:type="dcterms:W3CDTF">2019-08-28T13:38:09Z</dcterms:created>
  <dcterms:modified xsi:type="dcterms:W3CDTF">2021-01-28T10:49:56Z</dcterms:modified>
</cp:coreProperties>
</file>