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https://catherineasquithgallery.com/uploads/posts/2021-02/1613466662_21-p-fon-dlya-prezentatsii-delovoi-stil-detskii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4" name="AutoShape 4" descr="https://catherineasquithgallery.com/uploads/posts/2021-02/1613466662_21-p-fon-dlya-prezentatsii-delovoi-stil-detskii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6" name="AutoShape 6" descr="https://catherineasquithgallery.com/uploads/posts/2021-02/1613466662_21-p-fon-dlya-prezentatsii-delovoi-stil-detskii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8" name="AutoShape 8" descr="https://st2.depositphotos.com/3827765/6409/v/950/depositphotos_64090993-stock-illustration-happy-kids-rectangular-fram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pic>
          <p:nvPicPr>
            <p:cNvPr id="6" name="Рисунок 5" descr="1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3999" cy="6858000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2267744" y="2852936"/>
              <a:ext cx="4572000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2000" dirty="0" smtClean="0">
                  <a:latin typeface="Comic Sans MS" pitchFamily="66" charset="0"/>
                </a:rPr>
                <a:t>Система работы по укреплению здоровья и снижения заболеваемости воспитанников</a:t>
              </a:r>
              <a:endParaRPr lang="ru-RU" sz="2000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04048" y="4293096"/>
              <a:ext cx="118974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Comic Sans MS" pitchFamily="66" charset="0"/>
                </a:rPr>
                <a:t>Провели:</a:t>
              </a:r>
              <a:r>
                <a:rPr lang="ru-RU" sz="1600" dirty="0" smtClean="0"/>
                <a:t> </a:t>
              </a:r>
              <a:endParaRPr lang="ru-RU" sz="1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04048" y="4653136"/>
              <a:ext cx="298350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sz="1600" dirty="0" smtClean="0">
                  <a:latin typeface="Comic Sans MS" pitchFamily="66" charset="0"/>
                </a:rPr>
                <a:t>Воспитатели   Валиева И.С.,</a:t>
              </a:r>
              <a:endParaRPr lang="en-US" sz="1600" dirty="0" smtClean="0">
                <a:latin typeface="Comic Sans MS" pitchFamily="66" charset="0"/>
              </a:endParaRPr>
            </a:p>
            <a:p>
              <a:pPr algn="r"/>
              <a:r>
                <a:rPr lang="ru-RU" sz="1600" dirty="0" smtClean="0">
                  <a:latin typeface="Comic Sans MS" pitchFamily="66" charset="0"/>
                </a:rPr>
                <a:t> </a:t>
              </a:r>
              <a:r>
                <a:rPr lang="ru-RU" sz="1600" dirty="0" err="1" smtClean="0">
                  <a:latin typeface="Comic Sans MS" pitchFamily="66" charset="0"/>
                </a:rPr>
                <a:t>Голубева</a:t>
              </a:r>
              <a:r>
                <a:rPr lang="ru-RU" sz="1600" dirty="0" smtClean="0">
                  <a:latin typeface="Comic Sans MS" pitchFamily="66" charset="0"/>
                </a:rPr>
                <a:t> Е.В.</a:t>
              </a:r>
              <a:endParaRPr lang="ru-RU" sz="1600" dirty="0">
                <a:latin typeface="Comic Sans MS" pitchFamily="66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6056" y="5157192"/>
              <a:ext cx="32816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Comic Sans MS" pitchFamily="66" charset="0"/>
                </a:rPr>
                <a:t>Учитель-логопед Попова В.Ю.</a:t>
              </a:r>
              <a:endParaRPr lang="ru-RU" sz="1600" dirty="0">
                <a:latin typeface="Comic Sans MS" pitchFamily="66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47864" y="5733256"/>
              <a:ext cx="205537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Comic Sans MS" pitchFamily="66" charset="0"/>
                </a:rPr>
                <a:t>г.Санкт-Петербург </a:t>
              </a:r>
            </a:p>
            <a:p>
              <a:pPr algn="ctr"/>
              <a:r>
                <a:rPr lang="ru-RU" sz="1600" dirty="0" smtClean="0">
                  <a:latin typeface="Comic Sans MS" pitchFamily="66" charset="0"/>
                </a:rPr>
                <a:t>2021-2022</a:t>
              </a:r>
              <a:endParaRPr lang="ru-RU" sz="16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pic>
          <p:nvPicPr>
            <p:cNvPr id="2" name="Рисунок 1" descr="1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3999" cy="6858000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827584" y="2420888"/>
              <a:ext cx="7056784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latin typeface="Comic Sans MS" pitchFamily="66" charset="0"/>
                </a:rPr>
                <a:t>Цель:</a:t>
              </a:r>
              <a:endParaRPr lang="ru-RU" sz="1400" dirty="0" smtClean="0">
                <a:latin typeface="Comic Sans MS" pitchFamily="66" charset="0"/>
              </a:endParaRPr>
            </a:p>
            <a:p>
              <a:r>
                <a:rPr lang="ru-RU" sz="1400" dirty="0" smtClean="0">
                  <a:latin typeface="Comic Sans MS" pitchFamily="66" charset="0"/>
                </a:rPr>
                <a:t>Создание условий для сохранения и укрепления здоровья детей. Сформировать представления детей об основах жизнедеятельности человека. Дать начальные знания о своём организме: условиях сохранения и укрепления здоровья.</a:t>
              </a:r>
            </a:p>
            <a:p>
              <a:r>
                <a:rPr lang="ru-RU" sz="1400" b="1" dirty="0" smtClean="0">
                  <a:latin typeface="Comic Sans MS" pitchFamily="66" charset="0"/>
                </a:rPr>
                <a:t>Задачи:</a:t>
              </a:r>
              <a:endParaRPr lang="ru-RU" sz="1400" dirty="0" smtClean="0">
                <a:latin typeface="Comic Sans MS" pitchFamily="66" charset="0"/>
              </a:endParaRPr>
            </a:p>
            <a:p>
              <a:r>
                <a:rPr lang="ru-RU" sz="1400" dirty="0" smtClean="0">
                  <a:latin typeface="Comic Sans MS" pitchFamily="66" charset="0"/>
                </a:rPr>
                <a:t>Учить самостоятельно, следить за своим здоровьем, знать простейшие приемы самооздоровления (закаливание). Закрепить знания о значении витаминов для здоровья человека. Воспитывать желание вести здоровый образ жизни.</a:t>
              </a:r>
            </a:p>
            <a:p>
              <a:r>
                <a:rPr lang="ru-RU" sz="1400" dirty="0" smtClean="0">
                  <a:latin typeface="Comic Sans MS" pitchFamily="66" charset="0"/>
                </a:rPr>
                <a:t>Ввести понятие «тело человека», познакомить детей с внешним строением тела человека, учить различать и правильно называть отдельные части тела.</a:t>
              </a:r>
            </a:p>
            <a:p>
              <a:r>
                <a:rPr lang="ru-RU" sz="1400" dirty="0" smtClean="0">
                  <a:latin typeface="Comic Sans MS" pitchFamily="66" charset="0"/>
                </a:rPr>
                <a:t>Формировать сознательное отношение к выполнению основных гигиенических навыков; закрепить практические умения мытья рук.</a:t>
              </a:r>
            </a:p>
            <a:p>
              <a:r>
                <a:rPr lang="ru-RU" sz="1400" dirty="0" smtClean="0">
                  <a:latin typeface="Comic Sans MS" pitchFamily="66" charset="0"/>
                </a:rPr>
                <a:t> Формировать представление о настроении и чувствах, их влиянии на состояние здоровья.</a:t>
              </a:r>
            </a:p>
            <a:p>
              <a:r>
                <a:rPr lang="ru-RU" sz="1400" dirty="0" smtClean="0">
                  <a:latin typeface="Comic Sans MS" pitchFamily="66" charset="0"/>
                </a:rPr>
                <a:t>Закрепить представления о пользе физических упражнений; формировать привычку к здоровому образу жизни.</a:t>
              </a:r>
              <a:endParaRPr lang="ru-RU" sz="1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https://catherineasquithgallery.com/uploads/posts/2021-03/1614672480_17-p-kartinka-fon-sportivnii-dlya-detei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Рисунок 2" descr="2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2627784" y="404664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latin typeface="Comic Sans MS" pitchFamily="66" charset="0"/>
                </a:rPr>
                <a:t>Работа с детьми: </a:t>
              </a:r>
            </a:p>
            <a:p>
              <a:pPr algn="ctr"/>
              <a:r>
                <a:rPr lang="ru-RU" dirty="0" smtClean="0">
                  <a:latin typeface="Comic Sans MS" pitchFamily="66" charset="0"/>
                </a:rPr>
                <a:t>     Активность детей в течение дня:</a:t>
              </a:r>
            </a:p>
            <a:p>
              <a:pPr algn="ctr"/>
              <a:r>
                <a:rPr lang="ru-RU" dirty="0" smtClean="0">
                  <a:latin typeface="Comic Sans MS" pitchFamily="66" charset="0"/>
                </a:rPr>
                <a:t>- Утренняя гимнастика, гимнастика после сна</a:t>
              </a:r>
              <a:endParaRPr lang="ru-RU" dirty="0">
                <a:latin typeface="Comic Sans MS" pitchFamily="66" charset="0"/>
              </a:endParaRPr>
            </a:p>
          </p:txBody>
        </p:sp>
        <p:pic>
          <p:nvPicPr>
            <p:cNvPr id="5" name="Рисунок 4" descr="IMG-20211122-WA0007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91880" y="3573016"/>
              <a:ext cx="2880320" cy="21602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 descr="IMG-20211124-WA0038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4149080"/>
              <a:ext cx="2736304" cy="205222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Рисунок 6" descr="IMG-20211122-WA0012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2120" y="1556792"/>
              <a:ext cx="2880320" cy="206161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Рисунок 8" descr="IMG_20210902_102941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552" y="1556792"/>
              <a:ext cx="3017831" cy="20162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Рисунок 3" descr="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043608" y="620688"/>
              <a:ext cx="727280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Comic Sans MS" pitchFamily="66" charset="0"/>
                </a:rPr>
                <a:t>Физкультминутки;</a:t>
              </a:r>
            </a:p>
            <a:p>
              <a:pPr algn="ctr"/>
              <a:r>
                <a:rPr lang="ru-RU" sz="1600" dirty="0" smtClean="0">
                  <a:latin typeface="Comic Sans MS" pitchFamily="66" charset="0"/>
                </a:rPr>
                <a:t> Подвижные игры и физические упражнения на прогулке. </a:t>
              </a:r>
              <a:endParaRPr lang="ru-RU" sz="1600" dirty="0">
                <a:latin typeface="Comic Sans MS" pitchFamily="66" charset="0"/>
              </a:endParaRPr>
            </a:p>
          </p:txBody>
        </p:sp>
        <p:pic>
          <p:nvPicPr>
            <p:cNvPr id="6" name="Рисунок 5" descr="IMG_20211116_112503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16" y="1556792"/>
              <a:ext cx="3096343" cy="2322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Рисунок 6" descr="IMG_20211116_115132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2080" y="1556792"/>
              <a:ext cx="3333090" cy="223224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Рисунок 9" descr="IMG_20210902_102923_HDR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7625" y="3861048"/>
              <a:ext cx="3024335" cy="216023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" name="Рисунок 11" descr="IMG-20211122-WA0014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4088" y="3933056"/>
              <a:ext cx="3168352" cy="20882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Рисунок 1" descr="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3" name="Рисунок 2" descr="IMG-20211111-WA0008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3789040"/>
              <a:ext cx="3096344" cy="2216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Рисунок 3" descr="IMG-20211111-WA0006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72200" y="548680"/>
              <a:ext cx="2267364" cy="302063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Рисунок 4" descr="IMG_20210907_093239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0112" y="3933056"/>
              <a:ext cx="3082827" cy="21602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 descr="IMG_20210907_110719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548680"/>
              <a:ext cx="2302278" cy="30697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Рисунок 6" descr="trashed-1634126062-IMG_20210907_110924.jp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5856" y="1484784"/>
              <a:ext cx="2952328" cy="23451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Рисунок 1" descr="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3131840" y="764704"/>
              <a:ext cx="288032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/>
                <a:t> </a:t>
              </a:r>
              <a:r>
                <a:rPr lang="ru-RU" sz="1600" dirty="0" smtClean="0">
                  <a:latin typeface="Comic Sans MS" pitchFamily="66" charset="0"/>
                </a:rPr>
                <a:t>Пальчиковая гимнастика,</a:t>
              </a:r>
            </a:p>
            <a:p>
              <a:pPr algn="ctr"/>
              <a:r>
                <a:rPr lang="ru-RU" sz="1600" dirty="0" smtClean="0">
                  <a:latin typeface="Comic Sans MS" pitchFamily="66" charset="0"/>
                </a:rPr>
                <a:t>Дыхательная гимнастика.</a:t>
              </a:r>
              <a:endParaRPr lang="ru-RU" sz="1600" dirty="0">
                <a:latin typeface="Comic Sans MS" pitchFamily="66" charset="0"/>
              </a:endParaRPr>
            </a:p>
          </p:txBody>
        </p:sp>
        <p:pic>
          <p:nvPicPr>
            <p:cNvPr id="4" name="Рисунок 3" descr="IMG-20211124-WA0019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5576" y="1412776"/>
              <a:ext cx="2843808" cy="213285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Рисунок 4" descr="IMG-20211124-WA0008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3888" y="2420888"/>
              <a:ext cx="2031690" cy="27089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 descr="IMG-20211124-WA0009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2120" y="1412776"/>
              <a:ext cx="3227851" cy="24208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Рисунок 6" descr="IMG-20211124-WA0011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4005064"/>
              <a:ext cx="2915816" cy="21868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Рисунок 7" descr="IMG-20211124-WA0020.jp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24128" y="3933056"/>
              <a:ext cx="3131840" cy="234888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Рисунок 2" descr="6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2699792" y="260648"/>
              <a:ext cx="47452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Comic Sans MS" pitchFamily="66" charset="0"/>
                </a:rPr>
                <a:t>Игры по </a:t>
              </a:r>
              <a:r>
                <a:rPr lang="ru-RU" dirty="0" err="1" smtClean="0">
                  <a:latin typeface="Comic Sans MS" pitchFamily="66" charset="0"/>
                </a:rPr>
                <a:t>валеологическому</a:t>
              </a:r>
              <a:r>
                <a:rPr lang="ru-RU" dirty="0" smtClean="0">
                  <a:latin typeface="Comic Sans MS" pitchFamily="66" charset="0"/>
                </a:rPr>
                <a:t> воспитанию</a:t>
              </a:r>
              <a:endParaRPr lang="ru-RU" dirty="0">
                <a:latin typeface="Comic Sans MS" pitchFamily="66" charset="0"/>
              </a:endParaRPr>
            </a:p>
          </p:txBody>
        </p:sp>
        <p:pic>
          <p:nvPicPr>
            <p:cNvPr id="5" name="Рисунок 4" descr="IMG-20211124-WA0022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5536" y="1052736"/>
              <a:ext cx="2915816" cy="21868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 descr="IMG-20211124-WA0028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20072" y="980728"/>
              <a:ext cx="2880320" cy="21602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Рисунок 7" descr="20211122_102356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824" y="2924944"/>
              <a:ext cx="2664296" cy="26642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Рисунок 1" descr="6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3" name="Рисунок 2" descr="IMG-20211122-WA0018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68144" y="260648"/>
              <a:ext cx="2139702" cy="285293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Рисунок 3" descr="20211122_102558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683568" y="332656"/>
              <a:ext cx="2492896" cy="24928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Рисунок 4" descr="20211122_102716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203848" y="2204864"/>
              <a:ext cx="2564904" cy="25649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 descr="20211122_125457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827584" y="3645024"/>
              <a:ext cx="2420888" cy="24208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Рисунок 6" descr="20211122_102916.jp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5940152" y="3861048"/>
              <a:ext cx="2448272" cy="24482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Юлия</cp:lastModifiedBy>
  <cp:revision>10</cp:revision>
  <dcterms:created xsi:type="dcterms:W3CDTF">2021-11-22T18:32:25Z</dcterms:created>
  <dcterms:modified xsi:type="dcterms:W3CDTF">2021-12-01T10:32:47Z</dcterms:modified>
</cp:coreProperties>
</file>