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34A6-79BD-42A5-AB1A-1CDB645C8CCF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61-DF33-4C8A-8AF2-F6990D193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4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34A6-79BD-42A5-AB1A-1CDB645C8CCF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61-DF33-4C8A-8AF2-F6990D193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7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34A6-79BD-42A5-AB1A-1CDB645C8CCF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61-DF33-4C8A-8AF2-F6990D193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90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34A6-79BD-42A5-AB1A-1CDB645C8CCF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61-DF33-4C8A-8AF2-F6990D193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97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34A6-79BD-42A5-AB1A-1CDB645C8CCF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61-DF33-4C8A-8AF2-F6990D193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82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34A6-79BD-42A5-AB1A-1CDB645C8CCF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61-DF33-4C8A-8AF2-F6990D193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41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34A6-79BD-42A5-AB1A-1CDB645C8CCF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61-DF33-4C8A-8AF2-F6990D193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08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34A6-79BD-42A5-AB1A-1CDB645C8CCF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61-DF33-4C8A-8AF2-F6990D193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90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34A6-79BD-42A5-AB1A-1CDB645C8CCF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61-DF33-4C8A-8AF2-F6990D193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4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34A6-79BD-42A5-AB1A-1CDB645C8CCF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61-DF33-4C8A-8AF2-F6990D193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2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34A6-79BD-42A5-AB1A-1CDB645C8CCF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0F61-DF33-4C8A-8AF2-F6990D193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84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634A6-79BD-42A5-AB1A-1CDB645C8CCF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60F61-DF33-4C8A-8AF2-F6990D193A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27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дошкольное образовательное учреждение 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 4 комбинированного вида Пушкинского района г. Санкт-Петербурга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оздоровления воспитанников.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группа № 5 «Незабудка»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88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713" b="10572"/>
          <a:stretch/>
        </p:blipFill>
        <p:spPr>
          <a:xfrm>
            <a:off x="328551" y="2060848"/>
            <a:ext cx="2443249" cy="436951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02" t="14141" r="3655" b="38093"/>
          <a:stretch/>
        </p:blipFill>
        <p:spPr>
          <a:xfrm>
            <a:off x="3038763" y="1661278"/>
            <a:ext cx="2397333" cy="25843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02" t="17778" r="9057" b="41111"/>
          <a:stretch/>
        </p:blipFill>
        <p:spPr>
          <a:xfrm>
            <a:off x="3134871" y="4365104"/>
            <a:ext cx="2205116" cy="21713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60" t="36633" b="15690"/>
          <a:stretch/>
        </p:blipFill>
        <p:spPr>
          <a:xfrm>
            <a:off x="6228184" y="1787594"/>
            <a:ext cx="2413320" cy="25775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35696" y="548680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Анкета для родителей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«Двигательная активность детей дома»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337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2724" y="4176501"/>
            <a:ext cx="3095278" cy="232145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8144" y="188640"/>
            <a:ext cx="2592288" cy="19442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293096"/>
            <a:ext cx="2939819" cy="22048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4819" y="2312809"/>
            <a:ext cx="2651787" cy="19888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608330"/>
            <a:ext cx="515482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валеологии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«Быть здоровым здорово!» направлена на закрепление и систематизацию здорового образа жизни.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«Путешествие в мир эмоций» направлена на развитие эмоционального мира детей, умение чувствовать настроение персонажей игры.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 стране здоровья» направлена способствовать формированию потребности вести здоровый образ жизни.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«Оденься по погоде» направлена на закрепление здорового образа жизни.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864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340768"/>
            <a:ext cx="3899926" cy="292494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2204864"/>
            <a:ext cx="4091947" cy="30689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25485" y="548680"/>
            <a:ext cx="4434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Театр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Мойдодыр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73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7" y="1457400"/>
            <a:ext cx="2880320" cy="216024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3652" y="908720"/>
            <a:ext cx="2400267" cy="18002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8264" y="2276872"/>
            <a:ext cx="1872208" cy="249627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257" r="6257" b="9687"/>
          <a:stretch/>
        </p:blipFill>
        <p:spPr>
          <a:xfrm>
            <a:off x="251520" y="3717032"/>
            <a:ext cx="2301720" cy="27716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250"/>
          <a:stretch/>
        </p:blipFill>
        <p:spPr>
          <a:xfrm>
            <a:off x="3707904" y="2936904"/>
            <a:ext cx="2490631" cy="17517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5576" y="76470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 двигательной активности на прогулке.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98067" y="148565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Волейбольная сетка летом.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8067" y="2395808"/>
            <a:ext cx="300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Самокаты, лыжи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928" y="4773149"/>
            <a:ext cx="2699792" cy="17881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27784" y="3812787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Дартс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«Состав числа»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2280" y="5013176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Сенсорная тропа с наполнителем по сезону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4726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117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Государственное бюджетное дошкольное образовательное учреждение  детский сад № 4 комбинированного вида Пушкинского района г. Санкт-Петербурга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 детский сад № 4 комбинированного вида Пушкинского района г. Санкт-Петербурга</dc:title>
  <dc:creator>Я</dc:creator>
  <cp:lastModifiedBy>Юлия</cp:lastModifiedBy>
  <cp:revision>7</cp:revision>
  <dcterms:created xsi:type="dcterms:W3CDTF">2021-11-23T12:59:51Z</dcterms:created>
  <dcterms:modified xsi:type="dcterms:W3CDTF">2021-12-01T10:34:07Z</dcterms:modified>
</cp:coreProperties>
</file>