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3D85-BD8E-407E-987F-C0A93E7FBFF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72" y="332656"/>
            <a:ext cx="795884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ГБДОУ ДС №4 комбинированного вида Пушкинского района Санкт-Петербурга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Игры для повторения лексической темы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«Человек» дома.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Автор: учитель-логопед Власова Д.С.</a:t>
            </a:r>
          </a:p>
        </p:txBody>
      </p:sp>
    </p:spTree>
    <p:extLst>
      <p:ext uri="{BB962C8B-B14F-4D97-AF65-F5344CB8AC3E}">
        <p14:creationId xmlns:p14="http://schemas.microsoft.com/office/powerpoint/2010/main" val="1322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505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Саша ниже Коли, а Коля ниже Пети. Найди Сашу.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C125A8-502A-479E-988D-44DB3AAA4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5" b="45750" l="16150" r="79119">
                        <a14:foregroundMark x1="34258" y1="14500" x2="34258" y2="14500"/>
                        <a14:foregroundMark x1="27243" y1="14500" x2="27243" y2="14500"/>
                        <a14:foregroundMark x1="25122" y1="19000" x2="25122" y2="19000"/>
                        <a14:foregroundMark x1="35889" y1="43875" x2="35889" y2="43875"/>
                        <a14:foregroundMark x1="23165" y1="43875" x2="23165" y2="43875"/>
                        <a14:foregroundMark x1="42904" y1="43250" x2="42904" y2="43250"/>
                        <a14:foregroundMark x1="55302" y1="43000" x2="55302" y2="43000"/>
                        <a14:foregroundMark x1="76183" y1="45750" x2="76183" y2="45750"/>
                        <a14:foregroundMark x1="79119" y1="44750" x2="79119" y2="44750"/>
                        <a14:foregroundMark x1="77488" y1="15625" x2="7748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7" t="11549" r="13651" b="52751"/>
          <a:stretch/>
        </p:blipFill>
        <p:spPr>
          <a:xfrm>
            <a:off x="5227513" y="1543535"/>
            <a:ext cx="2296815" cy="38296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53A723-343E-477B-B088-2455F6517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5" b="45750" l="16150" r="79119">
                        <a14:foregroundMark x1="34258" y1="14500" x2="34258" y2="14500"/>
                        <a14:foregroundMark x1="27243" y1="14500" x2="27243" y2="14500"/>
                        <a14:foregroundMark x1="25122" y1="19000" x2="25122" y2="19000"/>
                        <a14:foregroundMark x1="35889" y1="43875" x2="35889" y2="43875"/>
                        <a14:foregroundMark x1="23165" y1="43875" x2="23165" y2="43875"/>
                        <a14:foregroundMark x1="42904" y1="43250" x2="42904" y2="43250"/>
                        <a14:foregroundMark x1="55302" y1="43000" x2="55302" y2="43000"/>
                        <a14:foregroundMark x1="76183" y1="45750" x2="76183" y2="45750"/>
                        <a14:foregroundMark x1="79119" y1="44750" x2="79119" y2="44750"/>
                        <a14:foregroundMark x1="77488" y1="15625" x2="7748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11549" r="41727" b="52751"/>
          <a:stretch/>
        </p:blipFill>
        <p:spPr>
          <a:xfrm>
            <a:off x="3796791" y="1654089"/>
            <a:ext cx="1430722" cy="37191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7931D4-11B0-451B-9E24-41275F67E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5" b="45750" l="16150" r="79119">
                        <a14:foregroundMark x1="34258" y1="14500" x2="34258" y2="14500"/>
                        <a14:foregroundMark x1="27243" y1="14500" x2="27243" y2="14500"/>
                        <a14:foregroundMark x1="25122" y1="19000" x2="25122" y2="19000"/>
                        <a14:foregroundMark x1="35889" y1="43875" x2="35889" y2="43875"/>
                        <a14:foregroundMark x1="23165" y1="43875" x2="23165" y2="43875"/>
                        <a14:foregroundMark x1="42904" y1="43250" x2="42904" y2="43250"/>
                        <a14:foregroundMark x1="55302" y1="43000" x2="55302" y2="43000"/>
                        <a14:foregroundMark x1="76183" y1="45750" x2="76183" y2="45750"/>
                        <a14:foregroundMark x1="79119" y1="44750" x2="79119" y2="44750"/>
                        <a14:foregroundMark x1="77488" y1="15625" x2="7748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1549" r="60295" b="52751"/>
          <a:stretch/>
        </p:blipFill>
        <p:spPr>
          <a:xfrm>
            <a:off x="1419472" y="1700808"/>
            <a:ext cx="237731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955" y="378619"/>
            <a:ext cx="8459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Рассмотри портреты.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Если у девушки длинные волосы, как про неё сказать одним словом? Она (какая?)…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мальчика голубые глаза. Он (какой?)…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ребёнка веснушки. Он (какой?)…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947465-D9A0-43AE-95F2-367A82660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7397"/>
            <a:ext cx="2231861" cy="3597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2A647-7713-4133-9250-4205EC77D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16990"/>
            <a:ext cx="2478363" cy="1855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49BA64-9830-4A2A-A3B4-61B459BF4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55" y="2237360"/>
            <a:ext cx="3048000" cy="20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5578"/>
            <a:ext cx="7946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Назови части тела. Нажми на них и преврати в маленькие. Как теперь сказать?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Была большая рука, а теперь маленькая…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BCCAE-667C-45D6-BC71-D0D0A9E98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31708" b="32490"/>
          <a:stretch/>
        </p:blipFill>
        <p:spPr>
          <a:xfrm>
            <a:off x="2092861" y="980728"/>
            <a:ext cx="3378659" cy="37906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322585-AF7A-482E-B5F1-BD9616825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64199" r="77889"/>
          <a:stretch/>
        </p:blipFill>
        <p:spPr>
          <a:xfrm>
            <a:off x="5405023" y="654018"/>
            <a:ext cx="1105683" cy="28395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7C14125-F7F9-474B-A1C3-11A2CEC45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35801" r="73373" b="35017"/>
          <a:stretch/>
        </p:blipFill>
        <p:spPr>
          <a:xfrm>
            <a:off x="6444208" y="1980715"/>
            <a:ext cx="2297493" cy="33123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139C96-E079-4EC4-BACA-688332BFD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7447" r="33914" b="75091"/>
          <a:stretch/>
        </p:blipFill>
        <p:spPr>
          <a:xfrm>
            <a:off x="2893323" y="4551970"/>
            <a:ext cx="4152512" cy="22723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C8D938-F461-4939-92D1-B9B51C6ED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t="5698" r="2241" b="71241"/>
          <a:stretch/>
        </p:blipFill>
        <p:spPr>
          <a:xfrm>
            <a:off x="278872" y="3393164"/>
            <a:ext cx="2862802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4119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одного человека один нос. А у трёх человек?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одного человека две руки. А у трёх человек?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одного человека две ноги. А у трёх человек?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Аналогично: уши, глаза, пятки, шеи, колени. 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A6A60-D2F3-4617-BD75-72B9CA907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9FC1B-E0DB-43A3-8837-759309942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9" b="92686" l="10000" r="90000">
                        <a14:foregroundMark x1="54390" y1="8439" x2="54390" y2="8439"/>
                        <a14:foregroundMark x1="62561" y1="11252" x2="62561" y2="11252"/>
                        <a14:foregroundMark x1="59024" y1="92686" x2="59024" y2="92686"/>
                        <a14:foregroundMark x1="52439" y1="41772" x2="52439" y2="41772"/>
                        <a14:foregroundMark x1="54024" y1="37834" x2="54024" y2="37834"/>
                        <a14:foregroundMark x1="49390" y1="92405" x2="49390" y2="92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93" y="1264524"/>
            <a:ext cx="5279386" cy="45776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66507B-6C62-4677-A038-346832A1F0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F7CE"/>
              </a:clrFrom>
              <a:clrTo>
                <a:srgbClr val="EEF7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7" b="92359" l="9451" r="89634">
                        <a14:foregroundMark x1="50000" y1="10797" x2="50000" y2="10797"/>
                        <a14:foregroundMark x1="41768" y1="6977" x2="41768" y2="6977"/>
                        <a14:foregroundMark x1="28049" y1="92359" x2="28049" y2="92359"/>
                        <a14:foregroundMark x1="65244" y1="90532" x2="65244" y2="90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6" y="1258386"/>
            <a:ext cx="2499577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92896"/>
            <a:ext cx="4767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Ты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694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148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</dc:creator>
  <cp:lastModifiedBy>Daria</cp:lastModifiedBy>
  <cp:revision>67</cp:revision>
  <dcterms:created xsi:type="dcterms:W3CDTF">2020-10-11T17:30:35Z</dcterms:created>
  <dcterms:modified xsi:type="dcterms:W3CDTF">2021-04-06T18:58:57Z</dcterms:modified>
</cp:coreProperties>
</file>