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52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0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38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01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99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8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04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46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09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3D85-BD8E-407E-987F-C0A93E7FBFF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94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93D85-BD8E-407E-987F-C0A93E7FBFF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BF62B-D58C-4553-ABF0-8D33173E1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0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5.jpg"/><Relationship Id="rId4" Type="http://schemas.openxmlformats.org/officeDocument/2006/relationships/image" Target="../media/image1.jp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hdphoto" Target="../media/hdphoto3.wdp"/><Relationship Id="rId7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972" y="332656"/>
            <a:ext cx="7958845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ГБДОУ ДС №4 комбинированного вида Пушкинского района Санкт-Петербурга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Игры для повторения лексической темы </a:t>
            </a:r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«Транспорт» дома.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Автор: учитель-логопед Власова Д.С.</a:t>
            </a:r>
          </a:p>
        </p:txBody>
      </p:sp>
    </p:spTree>
    <p:extLst>
      <p:ext uri="{BB962C8B-B14F-4D97-AF65-F5344CB8AC3E}">
        <p14:creationId xmlns:p14="http://schemas.microsoft.com/office/powerpoint/2010/main" val="132237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413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Найди только пассажирский транспорт.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172400" y="6165304"/>
            <a:ext cx="7080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E0E984-866B-476F-BF52-43BDEFD5C1A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69" y="3090046"/>
            <a:ext cx="2780531" cy="17102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996371-0CD5-4C88-A738-1089F6C2E4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68" b="95960" l="3619" r="96762">
                        <a14:foregroundMark x1="52000" y1="7323" x2="52000" y2="7323"/>
                        <a14:foregroundMark x1="66857" y1="2020" x2="66857" y2="2020"/>
                        <a14:foregroundMark x1="12952" y1="63889" x2="12952" y2="63889"/>
                        <a14:foregroundMark x1="34286" y1="72475" x2="34286" y2="72475"/>
                        <a14:foregroundMark x1="49714" y1="82071" x2="49714" y2="82071"/>
                        <a14:foregroundMark x1="91619" y1="61869" x2="91619" y2="61869"/>
                        <a14:foregroundMark x1="96952" y1="48990" x2="96952" y2="48990"/>
                        <a14:foregroundMark x1="79810" y1="89899" x2="79810" y2="89899"/>
                        <a14:foregroundMark x1="87810" y1="87374" x2="87810" y2="87374"/>
                        <a14:foregroundMark x1="59429" y1="95202" x2="59429" y2="95202"/>
                        <a14:foregroundMark x1="70857" y1="91667" x2="70857" y2="91667"/>
                        <a14:foregroundMark x1="47810" y1="37121" x2="47810" y2="37121"/>
                        <a14:foregroundMark x1="48381" y1="25253" x2="48381" y2="25253"/>
                        <a14:foregroundMark x1="12381" y1="26515" x2="12381" y2="26515"/>
                        <a14:foregroundMark x1="6667" y1="30808" x2="6667" y2="30808"/>
                        <a14:foregroundMark x1="24000" y1="68434" x2="24000" y2="68434"/>
                        <a14:foregroundMark x1="30286" y1="71465" x2="30286" y2="71465"/>
                        <a14:foregroundMark x1="44381" y1="79293" x2="44381" y2="79293"/>
                        <a14:foregroundMark x1="70286" y1="71970" x2="70286" y2="71970"/>
                        <a14:foregroundMark x1="54476" y1="96212" x2="54476" y2="96212"/>
                        <a14:foregroundMark x1="38667" y1="92929" x2="38667" y2="92929"/>
                        <a14:foregroundMark x1="47429" y1="84596" x2="47429" y2="84596"/>
                        <a14:foregroundMark x1="47048" y1="91162" x2="47048" y2="91162"/>
                        <a14:foregroundMark x1="20952" y1="72475" x2="20952" y2="72475"/>
                        <a14:foregroundMark x1="23810" y1="21970" x2="23810" y2="21970"/>
                        <a14:foregroundMark x1="20762" y1="40404" x2="20762" y2="40404"/>
                        <a14:foregroundMark x1="29714" y1="42172" x2="29714" y2="42172"/>
                        <a14:foregroundMark x1="47429" y1="48737" x2="47429" y2="48737"/>
                        <a14:foregroundMark x1="50667" y1="25000" x2="50667" y2="25000"/>
                        <a14:foregroundMark x1="47810" y1="21717" x2="47810" y2="21717"/>
                        <a14:foregroundMark x1="49524" y1="19192" x2="49524" y2="19192"/>
                        <a14:foregroundMark x1="49333" y1="32323" x2="49333" y2="32323"/>
                        <a14:foregroundMark x1="29714" y1="29293" x2="29714" y2="29293"/>
                        <a14:foregroundMark x1="39619" y1="72222" x2="39619" y2="72222"/>
                        <a14:foregroundMark x1="3619" y1="59848" x2="3619" y2="59848"/>
                        <a14:foregroundMark x1="22095" y1="41919" x2="22095" y2="41919"/>
                        <a14:foregroundMark x1="48000" y1="93687" x2="48000" y2="93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73016"/>
            <a:ext cx="3076376" cy="23204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2FFFC8-D9A0-483C-9B6F-429CBE9195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23" b="97744" l="4636" r="97848">
                        <a14:foregroundMark x1="4801" y1="60652" x2="4801" y2="60652"/>
                        <a14:foregroundMark x1="17384" y1="26065" x2="17384" y2="26065"/>
                        <a14:foregroundMark x1="24338" y1="21554" x2="24338" y2="21554"/>
                        <a14:foregroundMark x1="33278" y1="24311" x2="33278" y2="24311"/>
                        <a14:foregroundMark x1="37583" y1="20802" x2="37583" y2="20802"/>
                        <a14:foregroundMark x1="43543" y1="9023" x2="43543" y2="9023"/>
                        <a14:foregroundMark x1="32285" y1="28070" x2="32285" y2="28070"/>
                        <a14:foregroundMark x1="82119" y1="77444" x2="82119" y2="77444"/>
                        <a14:foregroundMark x1="85596" y1="71178" x2="85596" y2="71178"/>
                        <a14:foregroundMark x1="89901" y1="57895" x2="89901" y2="57895"/>
                        <a14:foregroundMark x1="92219" y1="78697" x2="92219" y2="78697"/>
                        <a14:foregroundMark x1="85596" y1="91228" x2="85596" y2="91228"/>
                        <a14:foregroundMark x1="94371" y1="70927" x2="94371" y2="70927"/>
                        <a14:foregroundMark x1="97848" y1="70426" x2="97848" y2="70426"/>
                        <a14:foregroundMark x1="82119" y1="97744" x2="82119" y2="97744"/>
                        <a14:foregroundMark x1="66722" y1="68170" x2="66722" y2="68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74794"/>
            <a:ext cx="3164582" cy="20905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ECD89A8-6FC8-480B-B562-30BC16769D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34034"/>
            <a:ext cx="3527007" cy="209051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1DBE487-1F53-4A61-8D9F-A1725C174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28128"/>
            <a:ext cx="2993132" cy="190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2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955" y="378619"/>
            <a:ext cx="698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Назови, что ты видишь. Нажми на картинку и скажи, чего теперь нет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(был вертолёт – теперь нет вертолёта).</a:t>
            </a: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172400" y="6165304"/>
            <a:ext cx="7080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>
            <a:hlinkClick r:id="" action="ppaction://hlinkshowjump?jump=previousslide"/>
          </p:cNvPr>
          <p:cNvSpPr/>
          <p:nvPr/>
        </p:nvSpPr>
        <p:spPr>
          <a:xfrm flipH="1">
            <a:off x="196396" y="6165304"/>
            <a:ext cx="7080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F5146D-F7D4-4A34-99D4-9C2E2F37B6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56" b="83212" l="19702" r="91391">
                        <a14:foregroundMark x1="63907" y1="11436" x2="63907" y2="11436"/>
                        <a14:foregroundMark x1="64238" y1="7299" x2="64238" y2="7299"/>
                        <a14:foregroundMark x1="22848" y1="48175" x2="22848" y2="48175"/>
                        <a14:foregroundMark x1="19702" y1="52311" x2="19702" y2="52311"/>
                        <a14:foregroundMark x1="76159" y1="82482" x2="76159" y2="82482"/>
                        <a14:foregroundMark x1="91391" y1="83212" x2="91391" y2="83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283" r="4576" b="11237"/>
          <a:stretch/>
        </p:blipFill>
        <p:spPr>
          <a:xfrm>
            <a:off x="3129991" y="2468193"/>
            <a:ext cx="2366594" cy="16436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BB12B3-D646-40A0-ACF4-7A38C0C5BD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9074" r="4738" b="24683"/>
          <a:stretch/>
        </p:blipFill>
        <p:spPr>
          <a:xfrm>
            <a:off x="5814464" y="3108080"/>
            <a:ext cx="2924330" cy="14401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BBDB8B-1DE4-4BB7-8793-F760150E52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7669" r="4057" b="35092"/>
          <a:stretch/>
        </p:blipFill>
        <p:spPr>
          <a:xfrm>
            <a:off x="3297914" y="4834968"/>
            <a:ext cx="3415544" cy="14401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0350232-A52F-4316-8C14-5C91625891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0" t="6797" r="22055" b="17885"/>
          <a:stretch/>
        </p:blipFill>
        <p:spPr>
          <a:xfrm>
            <a:off x="424561" y="3600720"/>
            <a:ext cx="2166224" cy="189503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F0C9BF6-CD7A-4140-B90D-19931D1FAB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t="7194" r="4056" b="23846"/>
          <a:stretch/>
        </p:blipFill>
        <p:spPr>
          <a:xfrm>
            <a:off x="5642710" y="1526665"/>
            <a:ext cx="2502226" cy="126667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DD0A5C6-8503-41D0-A57C-C0CEFA9D6A4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7" t="5962" r="10419" b="26787"/>
          <a:stretch/>
        </p:blipFill>
        <p:spPr>
          <a:xfrm>
            <a:off x="334348" y="1120774"/>
            <a:ext cx="2952328" cy="169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5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75578"/>
            <a:ext cx="683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Поймать только те пузыри, в которых летает воздушный транспорт.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172400" y="6165304"/>
            <a:ext cx="7080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" action="ppaction://hlinkshowjump?jump=previousslide"/>
          </p:cNvPr>
          <p:cNvSpPr/>
          <p:nvPr/>
        </p:nvSpPr>
        <p:spPr>
          <a:xfrm flipH="1">
            <a:off x="196396" y="6165304"/>
            <a:ext cx="7080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F5FEABD-3D7C-472D-986D-66240114419E}"/>
              </a:ext>
            </a:extLst>
          </p:cNvPr>
          <p:cNvGrpSpPr/>
          <p:nvPr/>
        </p:nvGrpSpPr>
        <p:grpSpPr>
          <a:xfrm>
            <a:off x="1258684" y="3717032"/>
            <a:ext cx="1882588" cy="1796527"/>
            <a:chOff x="2249870" y="4294312"/>
            <a:chExt cx="1882588" cy="1796527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DCB9598E-CFAC-46E6-A20C-B26A3E5AA74E}"/>
                </a:ext>
              </a:extLst>
            </p:cNvPr>
            <p:cNvSpPr/>
            <p:nvPr/>
          </p:nvSpPr>
          <p:spPr>
            <a:xfrm>
              <a:off x="2249870" y="4294312"/>
              <a:ext cx="1882588" cy="1796527"/>
            </a:xfrm>
            <a:prstGeom prst="ellipse">
              <a:avLst/>
            </a:prstGeom>
            <a:gradFill>
              <a:gsLst>
                <a:gs pos="0">
                  <a:srgbClr val="4472C4">
                    <a:lumMod val="5000"/>
                    <a:lumOff val="95000"/>
                  </a:srgbClr>
                </a:gs>
                <a:gs pos="45000">
                  <a:srgbClr val="4472C4">
                    <a:lumMod val="45000"/>
                    <a:lumOff val="55000"/>
                  </a:srgbClr>
                </a:gs>
                <a:gs pos="83000">
                  <a:srgbClr val="4472C4">
                    <a:alpha val="10000"/>
                    <a:lumMod val="79000"/>
                    <a:lumOff val="21000"/>
                  </a:srgbClr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B58BD99-530B-406D-98D5-9DE413157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1103" y="4798368"/>
              <a:ext cx="1410106" cy="864096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8C3F65-29EC-4D2A-85CD-3E22BD5B55F5}"/>
              </a:ext>
            </a:extLst>
          </p:cNvPr>
          <p:cNvGrpSpPr/>
          <p:nvPr/>
        </p:nvGrpSpPr>
        <p:grpSpPr>
          <a:xfrm>
            <a:off x="-18256" y="1398519"/>
            <a:ext cx="1882588" cy="1796527"/>
            <a:chOff x="972930" y="1975799"/>
            <a:chExt cx="1882588" cy="1796527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389D4203-49A8-4535-B4DA-D36BF201A1F1}"/>
                </a:ext>
              </a:extLst>
            </p:cNvPr>
            <p:cNvSpPr/>
            <p:nvPr/>
          </p:nvSpPr>
          <p:spPr>
            <a:xfrm>
              <a:off x="972930" y="1975799"/>
              <a:ext cx="1882588" cy="1796527"/>
            </a:xfrm>
            <a:prstGeom prst="ellipse">
              <a:avLst/>
            </a:prstGeom>
            <a:gradFill>
              <a:gsLst>
                <a:gs pos="0">
                  <a:srgbClr val="4472C4">
                    <a:lumMod val="5000"/>
                    <a:lumOff val="95000"/>
                  </a:srgbClr>
                </a:gs>
                <a:gs pos="45000">
                  <a:srgbClr val="4472C4">
                    <a:lumMod val="45000"/>
                    <a:lumOff val="55000"/>
                  </a:srgbClr>
                </a:gs>
                <a:gs pos="83000">
                  <a:srgbClr val="4472C4">
                    <a:alpha val="10000"/>
                    <a:lumMod val="79000"/>
                    <a:lumOff val="21000"/>
                  </a:srgbClr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08A8A1F-11BA-45AD-90F9-CE0E8D83F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781" b="93372" l="1987" r="95199">
                          <a14:foregroundMark x1="11589" y1="20461" x2="11589" y2="20461"/>
                          <a14:foregroundMark x1="9272" y1="12392" x2="9272" y2="12392"/>
                          <a14:foregroundMark x1="7450" y1="30836" x2="7450" y2="30836"/>
                          <a14:foregroundMark x1="4470" y1="36311" x2="4470" y2="36311"/>
                          <a14:foregroundMark x1="43543" y1="80692" x2="43543" y2="80692"/>
                          <a14:foregroundMark x1="52980" y1="60807" x2="52980" y2="60807"/>
                          <a14:foregroundMark x1="49338" y1="35735" x2="49338" y2="35735"/>
                          <a14:foregroundMark x1="56291" y1="39481" x2="56291" y2="39481"/>
                          <a14:foregroundMark x1="69868" y1="39481" x2="69868" y2="39481"/>
                          <a14:foregroundMark x1="82285" y1="39769" x2="82285" y2="39769"/>
                          <a14:foregroundMark x1="95199" y1="43228" x2="95199" y2="43228"/>
                          <a14:foregroundMark x1="54470" y1="42651" x2="54470" y2="42651"/>
                          <a14:foregroundMark x1="60099" y1="42363" x2="60099" y2="42363"/>
                          <a14:foregroundMark x1="65066" y1="42939" x2="65066" y2="42939"/>
                          <a14:foregroundMark x1="72185" y1="41210" x2="72185" y2="41210"/>
                          <a14:foregroundMark x1="74172" y1="38617" x2="74172" y2="38617"/>
                          <a14:foregroundMark x1="44702" y1="75216" x2="44702" y2="75216"/>
                          <a14:foregroundMark x1="33940" y1="89049" x2="33940" y2="89049"/>
                          <a14:foregroundMark x1="47682" y1="75793" x2="47682" y2="75793"/>
                          <a14:foregroundMark x1="52152" y1="65130" x2="52152" y2="65130"/>
                          <a14:foregroundMark x1="55629" y1="52161" x2="55629" y2="52161"/>
                          <a14:foregroundMark x1="55795" y1="60231" x2="55795" y2="60231"/>
                          <a14:foregroundMark x1="44205" y1="65130" x2="44205" y2="65130"/>
                          <a14:foregroundMark x1="38907" y1="79827" x2="38907" y2="79827"/>
                          <a14:foregroundMark x1="36755" y1="87032" x2="36755" y2="87032"/>
                          <a14:foregroundMark x1="12252" y1="23631" x2="12252" y2="23631"/>
                          <a14:foregroundMark x1="6788" y1="16427" x2="6788" y2="16427"/>
                          <a14:foregroundMark x1="6954" y1="10951" x2="6954" y2="10951"/>
                          <a14:foregroundMark x1="8609" y1="9798" x2="8609" y2="9798"/>
                          <a14:foregroundMark x1="2152" y1="35447" x2="2152" y2="35447"/>
                          <a14:foregroundMark x1="45530" y1="16427" x2="45530" y2="16427"/>
                          <a14:foregroundMark x1="48841" y1="26801" x2="48841" y2="26801"/>
                          <a14:foregroundMark x1="50497" y1="27666" x2="50497" y2="27666"/>
                          <a14:foregroundMark x1="46358" y1="53890" x2="46358" y2="53890"/>
                          <a14:foregroundMark x1="44371" y1="54179" x2="44371" y2="54179"/>
                          <a14:foregroundMark x1="35265" y1="55043" x2="35265" y2="55043"/>
                          <a14:foregroundMark x1="42384" y1="55331" x2="42384" y2="55331"/>
                          <a14:foregroundMark x1="46689" y1="60519" x2="46689" y2="60519"/>
                          <a14:foregroundMark x1="41391" y1="80403" x2="41391" y2="80403"/>
                          <a14:foregroundMark x1="36755" y1="85879" x2="36755" y2="85879"/>
                          <a14:foregroundMark x1="31457" y1="91354" x2="31457" y2="91354"/>
                          <a14:foregroundMark x1="51987" y1="48127" x2="51987" y2="48127"/>
                          <a14:foregroundMark x1="51987" y1="48127" x2="51987" y2="48127"/>
                          <a14:foregroundMark x1="48675" y1="11816" x2="48675" y2="11816"/>
                          <a14:foregroundMark x1="50166" y1="24784" x2="50166" y2="24784"/>
                          <a14:foregroundMark x1="48013" y1="19308" x2="48013" y2="19308"/>
                          <a14:foregroundMark x1="44371" y1="12104" x2="44371" y2="12104"/>
                          <a14:foregroundMark x1="43377" y1="9798" x2="43377" y2="9798"/>
                          <a14:foregroundMark x1="44536" y1="8069" x2="44536" y2="8069"/>
                          <a14:foregroundMark x1="31126" y1="93372" x2="31126" y2="93372"/>
                          <a14:foregroundMark x1="31126" y1="93372" x2="31126" y2="93372"/>
                          <a14:foregroundMark x1="10596" y1="10086" x2="10596" y2="10086"/>
                          <a14:foregroundMark x1="6623" y1="10663" x2="6623" y2="10663"/>
                          <a14:backgroundMark x1="2483" y1="18444" x2="2483" y2="18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5974">
              <a:off x="1208009" y="2391324"/>
              <a:ext cx="1454681" cy="835718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4771907-B816-4E9A-8E1C-F88529B8922B}"/>
              </a:ext>
            </a:extLst>
          </p:cNvPr>
          <p:cNvGrpSpPr/>
          <p:nvPr/>
        </p:nvGrpSpPr>
        <p:grpSpPr>
          <a:xfrm>
            <a:off x="6444208" y="1504190"/>
            <a:ext cx="1882588" cy="1796527"/>
            <a:chOff x="7453894" y="2096258"/>
            <a:chExt cx="1882588" cy="1796527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4FED9ACA-90B9-4BBC-954F-DFF16D0A7636}"/>
                </a:ext>
              </a:extLst>
            </p:cNvPr>
            <p:cNvSpPr/>
            <p:nvPr/>
          </p:nvSpPr>
          <p:spPr>
            <a:xfrm>
              <a:off x="7453894" y="2096258"/>
              <a:ext cx="1882588" cy="1796527"/>
            </a:xfrm>
            <a:prstGeom prst="ellipse">
              <a:avLst/>
            </a:prstGeom>
            <a:gradFill>
              <a:gsLst>
                <a:gs pos="0">
                  <a:srgbClr val="4472C4">
                    <a:lumMod val="5000"/>
                    <a:lumOff val="95000"/>
                  </a:srgbClr>
                </a:gs>
                <a:gs pos="45000">
                  <a:srgbClr val="4472C4">
                    <a:lumMod val="45000"/>
                    <a:lumOff val="55000"/>
                  </a:srgbClr>
                </a:gs>
                <a:gs pos="83000">
                  <a:srgbClr val="4472C4">
                    <a:alpha val="10000"/>
                    <a:lumMod val="79000"/>
                    <a:lumOff val="21000"/>
                  </a:srgbClr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BA843B50-78BB-4056-9FCA-6E996F7C2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28" b="89552" l="5336" r="91879">
                          <a14:foregroundMark x1="9977" y1="48134" x2="9977" y2="48134"/>
                          <a14:foregroundMark x1="12065" y1="48134" x2="12065" y2="48134"/>
                          <a14:foregroundMark x1="15777" y1="49254" x2="15777" y2="49254"/>
                          <a14:foregroundMark x1="5568" y1="39925" x2="5568" y2="39925"/>
                          <a14:foregroundMark x1="91879" y1="44030" x2="91879" y2="440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70304" y="2569007"/>
              <a:ext cx="1368631" cy="851028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394645B-176F-4CF6-B156-17F07693E58D}"/>
              </a:ext>
            </a:extLst>
          </p:cNvPr>
          <p:cNvGrpSpPr/>
          <p:nvPr/>
        </p:nvGrpSpPr>
        <p:grpSpPr>
          <a:xfrm>
            <a:off x="3956244" y="2530736"/>
            <a:ext cx="1882588" cy="1796527"/>
            <a:chOff x="4935195" y="3121080"/>
            <a:chExt cx="1882588" cy="1796527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05D3D6B9-D0CA-4E04-A33C-2757D7324695}"/>
                </a:ext>
              </a:extLst>
            </p:cNvPr>
            <p:cNvSpPr/>
            <p:nvPr/>
          </p:nvSpPr>
          <p:spPr>
            <a:xfrm>
              <a:off x="4935195" y="3121080"/>
              <a:ext cx="1882588" cy="1796527"/>
            </a:xfrm>
            <a:prstGeom prst="ellipse">
              <a:avLst/>
            </a:prstGeom>
            <a:gradFill>
              <a:gsLst>
                <a:gs pos="0">
                  <a:srgbClr val="4472C4">
                    <a:lumMod val="5000"/>
                    <a:lumOff val="95000"/>
                  </a:srgbClr>
                </a:gs>
                <a:gs pos="45000">
                  <a:srgbClr val="4472C4">
                    <a:lumMod val="45000"/>
                    <a:lumOff val="55000"/>
                  </a:srgbClr>
                </a:gs>
                <a:gs pos="83000">
                  <a:srgbClr val="4472C4">
                    <a:alpha val="10000"/>
                    <a:lumMod val="79000"/>
                    <a:lumOff val="21000"/>
                  </a:srgbClr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66E6C5E-EEA9-4304-8AD8-28B503ECB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6932" y="3552645"/>
              <a:ext cx="1188693" cy="954257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98535C3-FA0C-4C7A-B391-4F335031CA6E}"/>
              </a:ext>
            </a:extLst>
          </p:cNvPr>
          <p:cNvGrpSpPr/>
          <p:nvPr/>
        </p:nvGrpSpPr>
        <p:grpSpPr>
          <a:xfrm>
            <a:off x="6876256" y="4077072"/>
            <a:ext cx="1882588" cy="1796527"/>
            <a:chOff x="9000837" y="4579514"/>
            <a:chExt cx="1882588" cy="1796527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97E9B5E4-A602-42DC-959E-DE3B2B0B0D4A}"/>
                </a:ext>
              </a:extLst>
            </p:cNvPr>
            <p:cNvSpPr/>
            <p:nvPr/>
          </p:nvSpPr>
          <p:spPr>
            <a:xfrm>
              <a:off x="9000837" y="4579514"/>
              <a:ext cx="1882588" cy="1796527"/>
            </a:xfrm>
            <a:prstGeom prst="ellipse">
              <a:avLst/>
            </a:prstGeom>
            <a:gradFill>
              <a:gsLst>
                <a:gs pos="0">
                  <a:srgbClr val="4472C4">
                    <a:lumMod val="5000"/>
                    <a:lumOff val="95000"/>
                  </a:srgbClr>
                </a:gs>
                <a:gs pos="45000">
                  <a:srgbClr val="4472C4">
                    <a:lumMod val="45000"/>
                    <a:lumOff val="55000"/>
                  </a:srgbClr>
                </a:gs>
                <a:gs pos="83000">
                  <a:srgbClr val="4472C4">
                    <a:alpha val="10000"/>
                    <a:lumMod val="79000"/>
                    <a:lumOff val="21000"/>
                  </a:srgbClr>
                </a:gs>
                <a:gs pos="100000">
                  <a:srgbClr val="4472C4">
                    <a:lumMod val="30000"/>
                    <a:lumOff val="70000"/>
                  </a:srgbClr>
                </a:gs>
              </a:gsLst>
              <a:lin ang="5400000" scaled="1"/>
            </a:gra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15B53C9D-9F97-44A1-B641-967145F21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45606" y="4818900"/>
              <a:ext cx="1528581" cy="11442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34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806 L -0.00052 0.01829 C 0.00798 0.01736 0.01649 0.01713 0.02517 0.01621 C 0.02778 0.01598 0.03021 0.01551 0.03264 0.01459 C 0.05729 0.00417 0.03177 0.00903 0.06215 0.00602 C 0.07048 0.00116 0.06041 0.00672 0.08021 0.00278 C 0.08663 0.00139 0.0993 -0.00231 0.0993 -0.00208 L 0.13628 -0.00069 C 0.14219 -0.00023 0.14826 0.00116 0.15434 0.00116 C 0.16024 0.00116 0.16632 -3.7037E-6 0.17222 -0.00069 C 0.1875 -0.0074 0.1717 -0.00069 0.21024 -0.00902 C 0.2118 -0.00949 0.21337 -0.01018 0.21493 -0.01064 C 0.2191 -0.01203 0.22326 -0.01273 0.22743 -0.01412 C 0.23351 -0.0162 0.23923 -0.01875 0.24548 -0.02083 C 0.24722 -0.02152 0.2493 -0.02199 0.25121 -0.02245 C 0.25243 -0.02291 0.25364 -0.02384 0.25503 -0.0243 C 0.25798 -0.025 0.26128 -0.02523 0.26441 -0.02592 L 0.27951 -0.02939 C 0.2875 -0.03125 0.2842 -0.03148 0.29392 -0.03264 C 0.30017 -0.03356 0.30642 -0.03379 0.31267 -0.03426 L 0.38507 -0.03264 C 0.38628 -0.03264 0.3875 -0.03148 0.38871 -0.03101 C 0.39132 -0.03032 0.39392 -0.02986 0.39635 -0.02939 C 0.40798 -0.02708 0.41996 -0.02615 0.43142 -0.0243 C 0.45243 -0.02083 0.41632 -0.02407 0.45139 -0.02083 L 0.49514 -0.01759 L 0.50451 -0.01574 C 0.51319 -0.01458 0.5217 -0.01389 0.53021 -0.0125 C 0.56371 -0.00671 0.54982 -0.00879 0.57205 -0.00578 C 0.57743 -0.00254 0.57448 -0.0037 0.58351 -0.00231 C 0.59601 -0.00023 0.59878 -0.00023 0.61285 0.00116 C 0.62274 0.00463 0.61302 0.00139 0.62899 0.0044 C 0.63125 0.00486 0.63351 0.00579 0.63576 0.00602 C 0.6441 0.00695 0.65278 0.00718 0.66128 0.00787 L 0.67639 0.01297 C 0.68125 0.01436 0.68611 0.01528 0.6908 0.01806 C 0.71007 0.02871 0.69305 0.02014 0.70503 0.02986 C 0.70677 0.03125 0.70885 0.03172 0.71076 0.03311 C 0.71493 0.03635 0.72222 0.04329 0.72569 0.04838 C 0.72726 0.05024 0.7283 0.05301 0.72969 0.0551 C 0.73107 0.05741 0.73298 0.05926 0.73437 0.06181 C 0.73524 0.0632 0.73559 0.06528 0.73628 0.0669 C 0.73785 0.07037 0.73889 0.07107 0.74097 0.07361 C 0.74149 0.07524 0.74097 0.07801 0.74201 0.07871 C 0.74548 0.08125 0.75121 0.07662 0.75347 0.08218 C 0.75642 0.08936 0.75347 0.10024 0.75434 0.10903 C 0.75521 0.11806 0.75764 0.12639 0.76007 0.13449 C 0.76232 0.16713 0.75903 0.12709 0.76371 0.1632 C 0.76597 0.17871 0.76528 0.18149 0.76666 0.19514 C 0.76753 0.20371 0.7684 0.21204 0.76944 0.22061 C 0.76979 0.22269 0.76996 0.225 0.77048 0.22732 C 0.77118 0.23056 0.77205 0.2338 0.77239 0.23727 C 0.77344 0.24931 0.77274 0.24422 0.7743 0.25255 C 0.77743 0.28912 0.77621 0.27385 0.77812 0.29815 C 0.77778 0.30718 0.77812 0.31621 0.77708 0.32524 C 0.77639 0.33102 0.77448 0.33635 0.77326 0.34213 C 0.77135 0.35162 0.77014 0.36158 0.76753 0.37061 C 0.76666 0.37408 0.7658 0.37755 0.76476 0.38079 C 0.76389 0.3838 0.76267 0.38635 0.76198 0.38936 C 0.76111 0.3926 0.76111 0.3963 0.76007 0.39931 C 0.75781 0.40556 0.75503 0.41111 0.75347 0.41806 C 0.75121 0.42778 0.75278 0.42431 0.74965 0.42986 C 0.74548 0.44815 0.75017 0.4301 0.74479 0.44329 C 0.74045 0.45371 0.73819 0.4676 0.73246 0.47547 C 0.72969 0.47917 0.72604 0.48426 0.72309 0.48727 C 0.72222 0.48797 0.72118 0.48797 0.72014 0.48889 C 0.71198 0.49607 0.72482 0.4926 0.7059 0.50232 C 0.69826 0.50625 0.6908 0.51088 0.68298 0.51412 C 0.67812 0.51644 0.67291 0.5169 0.66805 0.51922 C 0.65121 0.52709 0.61857 0.54468 0.61857 0.54491 C 0.60851 0.54399 0.59826 0.54375 0.58819 0.54283 C 0.57621 0.54167 0.5868 0.54074 0.57396 0.53774 C 0.57135 0.53727 0.56892 0.53635 0.56632 0.53611 C 0.55746 0.53519 0.54861 0.53496 0.53976 0.53449 L 0.53298 0.53264 C 0.53055 0.53218 0.52795 0.53195 0.52552 0.53102 C 0.52448 0.53079 0.52378 0.52963 0.52274 0.5294 C 0.52014 0.52848 0.51753 0.52824 0.5151 0.52778 C 0.51371 0.52662 0.5125 0.52547 0.51128 0.52431 C 0.50833 0.52153 0.50555 0.51852 0.50278 0.51598 C 0.50173 0.51505 0.50069 0.51482 0.49982 0.51412 C 0.49826 0.5132 0.4967 0.51227 0.49514 0.51088 C 0.4941 0.50996 0.49323 0.50834 0.49236 0.50741 C 0.49149 0.50672 0.49045 0.50649 0.48941 0.50579 C 0.48715 0.50371 0.48507 0.50116 0.48281 0.49908 C 0.4809 0.49723 0.47899 0.49584 0.47708 0.49399 C 0.47118 0.48727 0.47986 0.49329 0.47239 0.48889 C 0.4717 0.48774 0.47118 0.48635 0.47048 0.48542 C 0.46545 0.47986 0.46562 0.48218 0.4618 0.47709 C 0.46128 0.47616 0.46076 0.47454 0.46007 0.47361 C 0.43576 0.44885 0.45278 0.46598 0.43142 0.45162 C 0.42621 0.44815 0.42153 0.44329 0.41632 0.43982 C 0.41285 0.43774 0.40937 0.43565 0.4059 0.43311 C 0.40451 0.43218 0.40347 0.43056 0.40208 0.42986 C 0.40087 0.42894 0.39948 0.42894 0.39826 0.42801 C 0.39166 0.42361 0.39722 0.42616 0.39166 0.4213 C 0.3901 0.41991 0.38837 0.41945 0.3868 0.41806 C 0.37743 0.4088 0.38507 0.41297 0.37743 0.40949 C 0.37378 0.40625 0.37118 0.40371 0.36701 0.40116 C 0.36163 0.39769 0.36493 0.40116 0.36024 0.39769 C 0.35538 0.39399 0.35712 0.39329 0.35069 0.3926 C 0.33976 0.39167 0.32864 0.39144 0.31753 0.39098 C 0.31562 0.39051 0.31371 0.38936 0.3118 0.38936 C 0.23194 0.39074 0.25069 0.3882 0.21232 0.39445 C 0.21094 0.39491 0.20972 0.39561 0.20833 0.39607 C 0.18732 0.40232 0.18333 0.40047 0.15521 0.40278 L 0.13246 0.4044 L 0.09149 0.40278 C 0.09028 0.40278 0.08906 0.40162 0.08767 0.40116 C 0.08594 0.40047 0.08403 0.40024 0.08212 0.39931 C 0.06423 0.3926 0.08055 0.39861 0.0717 0.39445 C 0.04462 0.38125 0.08177 0.4 0.05746 0.3875 C 0.0559 0.38588 0.05416 0.38449 0.05278 0.38264 C 0.05191 0.38172 0.05156 0.37986 0.05069 0.37917 C 0.04896 0.37755 0.0467 0.37755 0.04496 0.3757 C 0.04253 0.37292 0.04045 0.36899 0.0375 0.36736 C 0.03212 0.36412 0.02795 0.36204 0.02326 0.35394 C 0.0217 0.35093 0.02048 0.34723 0.01857 0.34537 C 0.01719 0.34422 0.0158 0.34352 0.01476 0.34213 C 0.01285 0.33959 0.01163 0.33635 0.00989 0.33357 C 0.00798 0.33056 0.00607 0.32801 0.00434 0.32524 C 0.00226 0.32199 -0.00139 0.31505 -0.00139 0.31528 C -0.00434 0.30024 0.00017 0.31991 -0.00521 0.30649 C -0.00625 0.30417 -0.00643 0.30093 -0.00712 0.29815 C -0.00868 0.29167 -0.00886 0.29167 -0.01094 0.28635 C -0.01129 0.28357 -0.01146 0.28056 -0.01181 0.27778 C -0.01302 0.27107 -0.01476 0.26459 -0.01563 0.25764 L -0.01754 0.24422 C -0.01858 0.2044 -0.01945 0.20255 -0.01667 0.15973 C -0.01632 0.15625 -0.01511 0.15301 -0.01476 0.14954 C -0.01337 0.13774 -0.01406 0.14399 -0.01285 0.13102 C -0.0125 0.12315 -0.0125 0.11528 -0.01181 0.10741 C -0.01163 0.10278 -0.01007 0.09399 -0.01007 0.09422 C -0.00955 0.0882 -0.00955 0.08264 -0.00903 0.07709 C -0.00781 0.0669 -0.00643 0.0632 -0.00434 0.0551 C -0.00243 0.03843 -0.00122 0.02408 -0.00052 0.01806 Z " pathEditMode="relative" rAng="0" ptsTypes="AAAAAAAAAAAAAAAAAAAAAAAAAAAAAAAAAAAAAAAAAAAAAAAAAAAAAAAAAAAAAAAAAAAAAAAAAAAAAAAAAAAAAAAAAAAAAAAAAAAAAAAAAAAAAAAAAAAAAAAAAAAAAAAAAAAAAAAA">
                                      <p:cBhvr>
                                        <p:cTn id="6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1" y="237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741 L 0.00069 -0.00718 C -0.00052 -0.01412 -0.00156 -0.02083 -0.00295 -0.02755 C -0.00347 -0.02986 -0.00451 -0.03194 -0.00503 -0.03426 C -0.00573 -0.03773 -0.00625 -0.04097 -0.00677 -0.04444 C -0.00712 -0.04676 -0.00729 -0.04907 -0.00781 -0.05116 C -0.00816 -0.05301 -0.00903 -0.05463 -0.00972 -0.05625 C -0.01007 -0.05856 -0.01007 -0.06111 -0.01076 -0.06296 C -0.01128 -0.06505 -0.01285 -0.06597 -0.01337 -0.06806 C -0.01458 -0.07292 -0.01476 -0.07824 -0.01528 -0.08333 C -0.0184 -0.10602 -0.01597 -0.08796 -0.0191 -0.10694 C -0.01944 -0.10833 -0.02049 -0.1169 -0.02101 -0.11875 C -0.02153 -0.12014 -0.0224 -0.12083 -0.02292 -0.12199 C -0.02431 -0.12523 -0.02535 -0.12894 -0.02674 -0.13218 C -0.02899 -0.13727 -0.03333 -0.14745 -0.03333 -0.14722 C -0.03542 -0.15833 -0.03281 -0.14653 -0.03733 -0.15741 C -0.03871 -0.16111 -0.03924 -0.16528 -0.0401 -0.16921 C -0.04045 -0.17431 -0.04115 -0.18426 -0.04201 -0.18958 C -0.04253 -0.19306 -0.04219 -0.19769 -0.04392 -0.19977 L -0.0467 -0.20301 C -0.04722 -0.20463 -0.05191 -0.21736 -0.05347 -0.21991 C -0.05417 -0.2213 -0.05521 -0.22222 -0.05608 -0.22338 C -0.05642 -0.225 -0.0566 -0.22685 -0.05712 -0.22847 C -0.05746 -0.22963 -0.05799 -0.23171 -0.05903 -0.23171 C -0.07222 -0.2338 -0.08559 -0.23356 -0.09878 -0.23519 L -0.1283 -0.23843 C -0.17431 -0.25278 -0.17951 -0.22431 -0.1842 -0.26898 C -0.18542 -0.27894 -0.18646 -0.28912 -0.18715 -0.29931 C -0.18767 -0.31667 -0.18924 -0.32801 -0.18646 -0.34491 C -0.18542 -0.34861 -0.18385 -0.35185 -0.18246 -0.35486 C -0.1816 -0.35648 -0.18056 -0.35718 -0.17951 -0.35833 C -0.18056 -0.35949 -0.18142 -0.36088 -0.18246 -0.36157 C -0.18524 -0.36389 -0.19306 -0.36481 -0.19479 -0.36505 C -0.19566 -0.36551 -0.1967 -0.36597 -0.19757 -0.36667 C -0.19861 -0.36759 -0.19931 -0.36921 -0.20035 -0.37014 C -0.20174 -0.37106 -0.20295 -0.3713 -0.20434 -0.37176 C -0.20746 -0.37477 -0.20764 -0.37523 -0.21094 -0.37685 C -0.21215 -0.37755 -0.21337 -0.37778 -0.21476 -0.37847 C -0.21597 -0.3794 -0.21719 -0.38102 -0.21858 -0.38194 C -0.22049 -0.38333 -0.22292 -0.38403 -0.22517 -0.38519 C -0.22951 -0.3875 -0.22726 -0.38727 -0.23264 -0.38866 C -0.23524 -0.38935 -0.23767 -0.38981 -0.24028 -0.39028 C -0.25746 -0.40046 -0.23594 -0.38819 -0.25069 -0.39537 C -0.25278 -0.3963 -0.25451 -0.39815 -0.25642 -0.39884 C -0.25903 -0.39977 -0.26146 -0.39977 -0.26406 -0.40046 C -0.26528 -0.40093 -0.26649 -0.40185 -0.26788 -0.40208 C -0.27153 -0.40324 -0.28351 -0.40509 -0.28681 -0.40556 C -0.28802 -0.40602 -0.28924 -0.40648 -0.29062 -0.40718 C -0.29149 -0.40764 -0.29253 -0.4088 -0.29358 -0.4088 C -0.30104 -0.4088 -0.30851 -0.40787 -0.31632 -0.40718 C -0.31806 -0.40556 -0.31996 -0.40417 -0.32187 -0.40208 C -0.32326 -0.40069 -0.32448 -0.39884 -0.32569 -0.39699 C -0.32674 -0.39583 -0.3276 -0.39491 -0.32847 -0.39375 C -0.32951 -0.38935 -0.33073 -0.38495 -0.33142 -0.38032 C -0.33177 -0.37801 -0.33194 -0.37569 -0.33246 -0.37338 C -0.32847 -0.34514 -0.33351 -0.37269 -0.32569 -0.35162 C -0.325 -0.34954 -0.32517 -0.34699 -0.32483 -0.34491 C -0.32431 -0.34282 -0.32361 -0.34144 -0.32292 -0.33981 C -0.32309 -0.3375 -0.32396 -0.32616 -0.32483 -0.32292 C -0.32517 -0.32106 -0.32604 -0.31944 -0.32674 -0.31782 C -0.3276 -0.31505 -0.32847 -0.31204 -0.32951 -0.30926 C -0.33194 -0.30301 -0.33264 -0.30208 -0.33524 -0.29745 C -0.33941 -0.28241 -0.33663 -0.29005 -0.34462 -0.27569 L -0.34462 -0.27546 C -0.34722 -0.26898 -0.34566 -0.27176 -0.34948 -0.26713 C -0.35399 -0.25532 -0.34809 -0.26968 -0.35503 -0.25718 C -0.35625 -0.25509 -0.35694 -0.25255 -0.35799 -0.25023 C -0.36319 -0.2375 -0.35556 -0.25556 -0.36267 -0.23519 C -0.36319 -0.2338 -0.36406 -0.23287 -0.36458 -0.23171 C -0.36528 -0.22894 -0.36597 -0.22616 -0.36649 -0.22338 C -0.36823 -0.21667 -0.37257 -0.20347 -0.37413 -0.19977 C -0.37517 -0.19745 -0.37587 -0.19514 -0.37691 -0.19306 C -0.37847 -0.19005 -0.38003 -0.18727 -0.38177 -0.18449 L -0.38351 -0.18125 C -0.3842 -0.17824 -0.38472 -0.17523 -0.38559 -0.17269 C -0.38681 -0.16852 -0.38906 -0.16528 -0.39028 -0.16088 C -0.39149 -0.15671 -0.39115 -0.15162 -0.39219 -0.14745 C -0.39271 -0.14491 -0.39444 -0.1375 -0.39496 -0.1338 C -0.39549 -0.13102 -0.39549 -0.12824 -0.39601 -0.12546 C -0.39635 -0.12315 -0.39722 -0.12106 -0.39774 -0.11875 C -0.39826 -0.11713 -0.39844 -0.11528 -0.39878 -0.11366 C -0.39913 -0.10926 -0.39931 -0.10463 -0.39983 -0.10023 C -0.4 -0.09792 -0.40035 -0.0956 -0.40069 -0.09329 C -0.40104 -0.09005 -0.40121 -0.08657 -0.40174 -0.08333 C -0.40399 -0.03218 -0.40174 -0.09329 -0.40174 -0.00069 C -0.40174 0.06389 -0.40226 0.03403 -0.40347 0.07523 C -0.40399 0.08819 -0.40417 0.10116 -0.40451 0.11412 C -0.40417 0.1294 -0.40434 0.14444 -0.40347 0.15972 C -0.4033 0.16481 -0.40226 0.16968 -0.40174 0.17477 C -0.39861 0.20417 -0.40226 0.17593 -0.39983 0.19167 C -0.39896 0.1963 -0.39844 0.20301 -0.39687 0.20694 C -0.39618 0.20856 -0.39496 0.20926 -0.39392 0.21019 C -0.3934 0.21204 -0.39306 0.21412 -0.39219 0.21528 C -0.39149 0.21644 -0.39028 0.2162 -0.38924 0.21713 C -0.38281 0.22292 -0.39062 0.21852 -0.38264 0.22222 C -0.37153 0.22106 -0.36042 0.22083 -0.34948 0.21875 C -0.34809 0.21852 -0.34705 0.21644 -0.34566 0.21528 C -0.33733 0.2088 -0.34427 0.21574 -0.33715 0.20694 C -0.33524 0.20463 -0.33142 0.20023 -0.33142 0.20046 C -0.32309 0.17801 -0.33142 0.19884 -0.32483 0.18495 C -0.32378 0.18287 -0.32292 0.18032 -0.32187 0.17824 C -0.32135 0.17708 -0.32066 0.17593 -0.31996 0.17477 C -0.31753 0.17083 -0.3151 0.16667 -0.31233 0.16296 C -0.31163 0.16204 -0.31042 0.16227 -0.30972 0.16134 C -0.30799 0.15995 -0.30382 0.15509 -0.30191 0.15301 C -0.30069 0.15139 -0.29965 0.14931 -0.29826 0.14792 C -0.2967 0.1463 -0.29496 0.14606 -0.29358 0.14444 C -0.2908 0.14144 -0.28837 0.1375 -0.28576 0.13426 C -0.28142 0.12894 -0.2776 0.12616 -0.27257 0.12245 C -0.27153 0.12199 -0.27066 0.12153 -0.26962 0.12083 C -0.26267 0.11551 -0.2691 0.11898 -0.26215 0.11574 C -0.26128 0.11458 -0.26024 0.11319 -0.2592 0.1125 C -0.2533 0.1081 -0.25278 0.10972 -0.24705 0.10741 C -0.24601 0.10694 -0.24496 0.10602 -0.2441 0.10579 C -0.23681 0.10301 -0.22726 0.10301 -0.22031 0.10231 C -0.2099 0.10301 -0.19306 0.10278 -0.18246 0.10903 C -0.18142 0.10972 -0.18056 0.11019 -0.17951 0.11065 C -0.1783 0.11134 -0.17691 0.11181 -0.17569 0.1125 C -0.17413 0.11343 -0.17274 0.11481 -0.17101 0.11574 C -0.1691 0.11713 -0.16719 0.11806 -0.16528 0.11921 L -0.1625 0.12083 C -0.16076 0.12407 -0.16024 0.12546 -0.15764 0.12755 C -0.15677 0.12847 -0.1559 0.1287 -0.15486 0.1294 C -0.14774 0.14213 -0.15608 0.1287 -0.14931 0.13611 C -0.14844 0.13681 -0.14809 0.13866 -0.14722 0.13935 C -0.14427 0.14213 -0.14097 0.14398 -0.13767 0.1463 C -0.13576 0.14977 -0.13576 0.15 -0.13299 0.15301 C -0.13177 0.15417 -0.13056 0.15509 -0.12934 0.15625 C -0.1283 0.15741 -0.12743 0.1588 -0.12639 0.15972 C -0.12101 0.16412 -0.11979 0.16435 -0.11493 0.16644 C -0.10955 0.17292 -0.11441 0.16829 -0.10451 0.17153 C -0.10191 0.17245 -0.09948 0.17384 -0.09705 0.17477 C -0.09323 0.17662 -0.08924 0.17778 -0.08559 0.17986 C -0.07847 0.18426 -0.08194 0.18264 -0.07517 0.18495 C -0.0691 0.18449 -0.06319 0.18426 -0.05712 0.18333 C -0.05226 0.18264 -0.05417 0.18102 -0.04948 0.17824 C -0.04809 0.17731 -0.04635 0.17731 -0.04479 0.17662 C -0.04375 0.17616 -0.04288 0.17546 -0.04201 0.17477 C -0.03767 0.17269 -0.03889 0.17384 -0.03524 0.17153 C -0.03368 0.17037 -0.03212 0.16921 -0.03056 0.16806 C -0.02674 0.16551 -0.02569 0.16644 -0.02205 0.15972 C -0.01858 0.15347 -0.01892 0.1544 -0.01528 0.1463 C -0.01181 0.13773 -0.01528 0.14421 -0.01163 0.13773 C -0.01128 0.13611 -0.01111 0.13426 -0.01076 0.13264 C -0.0092 0.12801 -0.00799 0.12639 -0.0059 0.12245 L -0.00399 0.1125 C -0.00347 0.10903 -0.00312 0.10532 -0.00208 0.10231 L -0.00017 0.09722 C 0.00017 0.09282 0.00035 0.08819 0.00069 0.0838 C 0.00104 0.08148 0.00156 0.0794 0.00174 0.07708 C 0.00226 0.0713 0.00226 0.06574 0.00278 0.06019 C 0.00226 0.05278 0.00226 0.04537 0.00174 0.03819 C 0.00139 0.0338 0.00052 0.03056 -0.00017 0.02639 C -0.00052 0.02407 -0.00069 0.02199 -0.00121 0.01968 C -0.00017 -0.01181 0.00035 -0.00278 0.00069 -0.00741 Z " pathEditMode="relative" rAng="0" ptsTypes="AAAAAAAAAAAAAAAAAAAAAAAAAAAAAAAAAAAAAAAAAAAAAAAAAAAAAAAAAAAAAAAAAAAAAAAAAAAAAAAAAAAAAAAAAAAAAAAAAAAAAAAAAAAAAAAAAAAAAAAAAAAAAAAAAAAAAAAAAAAAAAAAAAAAAAAAAAA">
                                      <p:cBhvr>
                                        <p:cTn id="8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56" y="-85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13843 C 5E-6 -0.02894 0.06146 0.05995 0.13681 0.05995 C 0.2257 0.05995 0.25782 -0.03889 0.27153 -0.09861 L 0.28525 -0.17824 C 0.29879 -0.23797 0.33299 -0.33658 0.43351 -0.33658 C 0.49723 -0.33658 0.57049 -0.24792 0.57049 -0.13843 C 0.57049 -0.02894 0.49723 0.05995 0.43351 0.05995 C 0.33299 0.05995 0.29879 -0.03889 0.28525 -0.09861 L 0.27153 -0.17824 C 0.25782 -0.23797 0.2257 -0.33658 0.13681 -0.33658 C 0.06146 -0.33658 5E-6 -0.24792 5E-6 -0.13843 Z " pathEditMode="relative" rAng="0" ptsTypes="AAAAAAAAAAA">
                                      <p:cBhvr>
                                        <p:cTn id="10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2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0.01065 L -0.00695 0.01088 C -0.00486 0.00602 -0.00261 0.00139 -0.00035 -0.00301 C 0.00139 -0.00648 0.00347 -0.00972 0.00538 -0.01296 C 0.00608 -0.01412 0.00677 -0.01504 0.00729 -0.01643 C 0.00868 -0.0206 0.00903 -0.02176 0.01111 -0.02477 C 0.01233 -0.02662 0.01354 -0.02824 0.01493 -0.02986 C 0.0158 -0.03102 0.01684 -0.03194 0.01771 -0.03333 C 0.02951 -0.05208 0.01962 -0.03634 0.02517 -0.04838 C 0.03142 -0.06157 0.02517 -0.04606 0.03003 -0.05856 C 0.03038 -0.06088 0.03055 -0.06319 0.03108 -0.06528 C 0.03125 -0.06713 0.0316 -0.06875 0.03194 -0.07037 C 0.03229 -0.07315 0.03246 -0.07616 0.03281 -0.07893 C 0.03611 -0.1 0.03368 -0.07824 0.03576 -0.09907 C 0.03611 -0.10764 0.0368 -0.11597 0.0368 -0.12454 C 0.0368 -0.13796 0.03646 -0.15162 0.03576 -0.16504 C 0.03559 -0.16852 0.0342 -0.17153 0.03385 -0.175 C 0.03351 -0.17731 0.03316 -0.17963 0.03281 -0.18194 C 0.0316 -0.18981 0.03055 -0.19768 0.02899 -0.20555 C 0.02882 -0.20717 0.02847 -0.20903 0.02812 -0.21065 C 0.0276 -0.21227 0.02708 -0.21412 0.02621 -0.21551 C 0.02535 -0.21713 0.0243 -0.21782 0.02344 -0.21898 C 0.02118 -0.22569 0.01875 -0.23241 0.01667 -0.23912 C 0.0125 -0.25324 0.02014 -0.23333 0.01389 -0.25116 C 0.01233 -0.25509 0.01076 -0.25879 0.0092 -0.26296 C 0.00712 -0.26829 0.00538 -0.27407 0.00347 -0.27963 C 0.00295 -0.28148 0.00226 -0.2831 0.00156 -0.28472 C 0.00087 -0.28657 0.00069 -0.28866 -0.00035 -0.28981 L -0.0033 -0.29329 C -0.0066 -0.30254 -0.0033 -0.29467 -0.00799 -0.30162 C -0.01076 -0.30602 -0.01233 -0.31157 -0.01649 -0.31342 C -0.01771 -0.31412 -0.01892 -0.31435 -0.02031 -0.31528 C -0.02153 -0.31597 -0.02274 -0.31759 -0.02413 -0.31852 C -0.025 -0.31921 -0.02604 -0.31967 -0.02691 -0.32014 C -0.03733 -0.31944 -0.04445 -0.32083 -0.05347 -0.3169 C -0.05451 -0.31643 -0.05556 -0.31574 -0.05642 -0.31528 C -0.05886 -0.31389 -0.06389 -0.3118 -0.06389 -0.31157 C -0.06632 -0.30903 -0.06806 -0.30671 -0.07049 -0.30509 C -0.07274 -0.3037 -0.07517 -0.30301 -0.07726 -0.30162 C -0.08333 -0.29768 -0.07882 -0.29954 -0.08386 -0.29491 C -0.08472 -0.29421 -0.08576 -0.29398 -0.08681 -0.29329 C -0.08802 -0.29236 -0.08924 -0.2912 -0.09045 -0.28981 C -0.09149 -0.28889 -0.09236 -0.2875 -0.0934 -0.28657 C -0.09427 -0.28565 -0.09531 -0.28565 -0.09618 -0.28472 C -0.09722 -0.28379 -0.09809 -0.28241 -0.09913 -0.28148 C -0.1 -0.28055 -0.10104 -0.28055 -0.10191 -0.27963 C -0.10295 -0.27893 -0.10382 -0.27778 -0.10486 -0.27639 C -0.11007 -0.26805 -0.10955 -0.26898 -0.11233 -0.26111 C -0.11424 -0.24444 -0.11215 -0.26088 -0.11528 -0.24421 C -0.11597 -0.24051 -0.11632 -0.23634 -0.11719 -0.23241 C -0.11754 -0.23055 -0.11858 -0.22917 -0.11892 -0.22731 C -0.11979 -0.22477 -0.11979 -0.22129 -0.12101 -0.21898 C -0.12431 -0.21157 -0.12795 -0.2044 -0.13229 -0.19861 C -0.13351 -0.19699 -0.13507 -0.1956 -0.13611 -0.19375 C -0.14306 -0.18125 -0.13646 -0.18819 -0.14375 -0.18194 C -0.15035 -0.16991 -0.14201 -0.18426 -0.15122 -0.17176 C -0.15504 -0.1669 -0.15851 -0.16227 -0.16181 -0.15648 C -0.16667 -0.14768 -0.15955 -0.16018 -0.16754 -0.14815 C -0.16858 -0.14653 -0.16927 -0.14444 -0.17031 -0.14305 C -0.17118 -0.14167 -0.17222 -0.14097 -0.17326 -0.13958 C -0.17379 -0.13866 -0.17431 -0.13727 -0.175 -0.13634 C -0.17743 -0.13264 -0.18004 -0.12917 -0.18264 -0.12616 C -0.18507 -0.12315 -0.18976 -0.11805 -0.19219 -0.11435 C -0.19306 -0.11273 -0.19392 -0.11065 -0.19497 -0.10926 C -0.1967 -0.10671 -0.19879 -0.10486 -0.2007 -0.10254 C -0.20174 -0.10139 -0.20278 -0.10069 -0.20347 -0.09907 C -0.20451 -0.09699 -0.20538 -0.09444 -0.20642 -0.09236 C -0.20695 -0.0912 -0.20781 -0.09028 -0.20833 -0.08889 C -0.20938 -0.08634 -0.21007 -0.08333 -0.21111 -0.08055 C -0.21233 -0.07754 -0.21719 -0.07153 -0.21771 -0.07037 C -0.21858 -0.06898 -0.21892 -0.0669 -0.21962 -0.06528 C -0.22049 -0.06389 -0.22153 -0.06319 -0.22257 -0.06204 C -0.22326 -0.06111 -0.22379 -0.05972 -0.22448 -0.05856 C -0.22691 -0.05509 -0.22951 -0.05185 -0.23195 -0.04838 C -0.23351 -0.04629 -0.23507 -0.04398 -0.23681 -0.04167 C -0.23802 -0.04004 -0.23924 -0.03819 -0.24045 -0.03657 C -0.24549 -0.03079 -0.25104 -0.02477 -0.25382 -0.01481 C -0.2592 0.0044 -0.25399 -0.0125 -0.25955 0.00208 C -0.26059 0.00486 -0.26129 0.00787 -0.26233 0.01065 C -0.26285 0.01181 -0.26372 0.01273 -0.26424 0.01389 C -0.26511 0.01597 -0.26545 0.01852 -0.26615 0.02083 C -0.26875 0.02917 -0.26892 0.02871 -0.27188 0.03588 C -0.27222 0.0375 -0.27222 0.03935 -0.27274 0.04097 C -0.27326 0.04236 -0.27431 0.04283 -0.27483 0.04445 C -0.27535 0.04699 -0.27517 0.05 -0.2757 0.05278 C -0.27622 0.05509 -0.27708 0.05718 -0.27761 0.05949 C -0.27795 0.06111 -0.27795 0.06296 -0.27847 0.06458 C -0.27969 0.06806 -0.2816 0.07083 -0.28229 0.07477 C -0.28576 0.09329 -0.28021 0.06528 -0.28507 0.08496 C -0.28594 0.0882 -0.28663 0.09144 -0.28715 0.09491 C -0.28785 0.10046 -0.2882 0.10625 -0.28889 0.11181 C -0.28924 0.11412 -0.28958 0.11644 -0.28993 0.11852 C -0.29028 0.12037 -0.29063 0.12199 -0.2908 0.12338 C -0.29149 0.12824 -0.29219 0.13264 -0.29288 0.13727 L -0.29375 0.14398 C -0.29392 0.1463 -0.29427 0.14838 -0.29462 0.1507 C -0.29497 0.15232 -0.29531 0.15394 -0.29549 0.15579 C -0.29601 0.1581 -0.29601 0.16042 -0.29653 0.1625 C -0.29705 0.16435 -0.29809 0.16574 -0.29844 0.16759 C -0.29931 0.17083 -0.29948 0.17454 -0.30035 0.17778 C -0.30104 0.17986 -0.30174 0.18218 -0.30226 0.18449 C -0.30521 0.19746 -0.30243 0.19144 -0.30608 0.19792 C -0.30642 0.20139 -0.30712 0.21088 -0.30799 0.21482 C -0.30851 0.21713 -0.3092 0.21945 -0.3099 0.22153 C -0.31076 0.26273 -0.30972 0.26042 -0.31267 0.29259 C -0.31372 0.3044 -0.31302 0.29931 -0.31458 0.30764 C -0.31493 0.33195 -0.31545 0.35602 -0.31545 0.38033 C -0.31545 0.38935 -0.31528 0.39838 -0.31458 0.40718 C -0.31424 0.41088 -0.3132 0.41412 -0.31267 0.41736 C -0.31059 0.42917 -0.31337 0.41458 -0.3099 0.42917 C -0.30955 0.43079 -0.30938 0.43264 -0.30886 0.43426 C -0.30851 0.43565 -0.30747 0.43634 -0.30695 0.43773 C -0.30556 0.44121 -0.30382 0.44792 -0.30122 0.44954 C -0.30035 0.45 -0.29931 0.45046 -0.29844 0.45116 C -0.29167 0.45718 -0.30017 0.45208 -0.29184 0.45787 C -0.28993 0.45926 -0.28802 0.46019 -0.28611 0.46134 C -0.28507 0.46181 -0.2842 0.46273 -0.28333 0.46296 L -0.27761 0.46458 C -0.27674 0.46574 -0.2757 0.46759 -0.27483 0.46806 C -0.27205 0.46921 -0.26892 0.46898 -0.26615 0.46968 C -0.26528 0.46991 -0.26424 0.47083 -0.2632 0.47153 C -0.2566 0.47014 -0.25347 0.46991 -0.24722 0.46806 C -0.24549 0.46759 -0.24392 0.46667 -0.24254 0.46644 C -0.23576 0.46551 -0.22917 0.46528 -0.22257 0.46458 C -0.20695 0.45996 -0.22326 0.46551 -0.21389 0.46134 C -0.21233 0.46065 -0.21076 0.46042 -0.2092 0.45949 C -0.20729 0.45857 -0.20556 0.45718 -0.20347 0.45625 C -0.20174 0.45533 -0.19983 0.45533 -0.19774 0.45463 C -0.19688 0.45417 -0.19601 0.45324 -0.19497 0.45278 C -0.19375 0.45232 -0.19254 0.45185 -0.19115 0.45116 C -0.19028 0.4507 -0.18924 0.45 -0.1882 0.44954 C -0.18559 0.44815 -0.18264 0.44722 -0.17986 0.44607 C -0.17847 0.44491 -0.17726 0.44375 -0.17604 0.44283 C -0.17517 0.44213 -0.17396 0.4419 -0.17326 0.44097 C -0.1724 0.44028 -0.17205 0.43843 -0.17118 0.43773 C -0.16858 0.43542 -0.16528 0.43565 -0.16267 0.43264 C -0.15608 0.42477 -0.15903 0.42708 -0.15417 0.42408 C -0.14445 0.41273 -0.16059 0.43125 -0.14653 0.41736 C -0.14514 0.41597 -0.1441 0.41389 -0.14271 0.41227 C -0.14011 0.40926 -0.13889 0.4088 -0.13611 0.40718 C -0.12847 0.38935 -0.1382 0.41111 -0.12951 0.39537 C -0.12326 0.38426 -0.13229 0.39607 -0.12483 0.38704 C -0.12413 0.38472 -0.12361 0.38241 -0.12274 0.38033 C -0.12118 0.37616 -0.1184 0.37454 -0.11615 0.37176 C -0.11545 0.37083 -0.11493 0.36921 -0.11424 0.36852 C -0.1132 0.36713 -0.11181 0.36644 -0.11059 0.36505 C -0.10972 0.36412 -0.10938 0.3625 -0.10851 0.36181 C -0.10747 0.36019 -0.10608 0.35972 -0.10486 0.35833 C -0.09965 0.35208 -0.1066 0.35718 -0.1 0.35324 L -0.09531 0.34491 C -0.09462 0.34375 -0.0941 0.34236 -0.0934 0.34144 L -0.08767 0.33472 C -0.08681 0.33357 -0.08576 0.33264 -0.0849 0.33125 L -0.07917 0.3213 C -0.06979 0.30463 -0.08038 0.32384 -0.07257 0.30764 C -0.07153 0.30579 -0.07049 0.3044 -0.06962 0.30255 C -0.0658 0.29421 -0.07014 0.30046 -0.06493 0.29421 C -0.06198 0.28611 -0.06441 0.29097 -0.0592 0.28565 C -0.05816 0.28472 -0.05729 0.28357 -0.05642 0.28241 C -0.05573 0.28125 -0.05538 0.27963 -0.05451 0.27894 C -0.05174 0.27685 -0.04861 0.27639 -0.04601 0.27384 C -0.04097 0.26945 -0.04358 0.27107 -0.0382 0.26875 C -0.02674 0.25857 -0.03767 0.26736 -0.02882 0.26204 C -0.02726 0.26111 -0.0257 0.25949 -0.02413 0.2588 C -0.02257 0.25787 -0.02101 0.25764 -0.01945 0.25695 C -0.0158 0.25556 -0.01233 0.25394 -0.00886 0.25208 C -0.00451 0.24954 0.00451 0.24352 0.00451 0.24375 C 0.00608 0.24121 0.00746 0.23866 0.0092 0.23681 C 0.01267 0.23287 0.01649 0.22894 0.02049 0.22662 C 0.02153 0.22616 0.02257 0.2257 0.02344 0.225 C 0.0243 0.22408 0.02517 0.22269 0.02621 0.22153 C 0.02812 0.21968 0.03003 0.21806 0.03194 0.21644 C 0.03368 0.21505 0.03594 0.21505 0.03767 0.2132 C 0.04305 0.20648 0.0375 0.2125 0.04427 0.2081 C 0.04653 0.20671 0.04878 0.20463 0.05087 0.20301 C 0.05382 0.20093 0.05503 0.20093 0.05851 0.19954 C 0.05972 0.19861 0.06094 0.19699 0.06233 0.1963 C 0.06371 0.1956 0.07569 0.19306 0.07656 0.19283 C 0.07795 0.19259 0.07899 0.19167 0.08038 0.19121 C 0.0842 0.19005 0.0908 0.18889 0.09444 0.18773 C 0.09653 0.18727 0.09844 0.18681 0.10017 0.18611 L 0.13924 0.18773 C 0.1408 0.18796 0.14236 0.18912 0.14392 0.18958 C 0.14809 0.19028 0.15226 0.19051 0.15625 0.19121 L 0.19045 0.1963 L 0.2066 0.19792 C 0.20851 0.19861 0.21042 0.19954 0.21233 0.19954 C 0.21927 0.19954 0.22621 0.19884 0.23316 0.19792 C 0.23576 0.19769 0.23819 0.19676 0.2408 0.1963 C 0.24392 0.1956 0.24722 0.19514 0.25017 0.19468 C 0.25156 0.19398 0.25295 0.19421 0.25399 0.19283 C 0.25555 0.19097 0.25642 0.18565 0.25694 0.18287 C 0.25729 0.17894 0.25799 0.175 0.25799 0.17107 C 0.25799 0.15232 0.25746 0.1338 0.25694 0.11528 C 0.25677 0.11042 0.25503 0.10787 0.25312 0.10509 C 0.25226 0.10394 0.25121 0.10278 0.25017 0.10185 C 0.24722 0.09861 0.24514 0.09746 0.24184 0.09491 C 0.2408 0.09329 0.23993 0.09121 0.23889 0.08982 C 0.23559 0.08611 0.23299 0.08658 0.22951 0.08496 C 0.22847 0.08426 0.22743 0.08357 0.22656 0.08287 C 0.2243 0.08241 0.21424 0.08033 0.21233 0.07986 L 0.19809 0.0713 C 0.19722 0.07083 0.19618 0.07037 0.19514 0.06968 C 0.19358 0.06852 0.19201 0.06759 0.19045 0.06621 C 0.18924 0.06528 0.18802 0.06366 0.1868 0.06296 C 0.18455 0.06181 0.18229 0.06181 0.18003 0.06134 C 0.17899 0.06065 0.17812 0.05996 0.17726 0.05949 C 0.1717 0.05718 0.17274 0.05833 0.16684 0.05625 C 0.16424 0.05509 0.1618 0.05394 0.1592 0.05278 C 0.15781 0.05232 0.1566 0.05139 0.15538 0.05116 C 0.14097 0.04792 0.15017 0.04954 0.12674 0.04769 C 0.12378 0.04722 0.12049 0.04676 0.11736 0.04607 C 0.11597 0.0456 0.11493 0.04468 0.11354 0.04445 C 0.10955 0.04352 0.10538 0.04329 0.10121 0.04259 C 0.09965 0.04097 0.09826 0.03889 0.09653 0.0375 C 0.09427 0.03611 0.08385 0.03426 0.08316 0.03426 C 0.07153 0.03333 0.05972 0.0331 0.04809 0.03264 C 0.04358 0.03125 0.04253 0.03125 0.03854 0.02917 C 0.03767 0.02871 0.0368 0.02778 0.03576 0.02755 C 0.03351 0.02662 0.03125 0.02639 0.02899 0.0257 C 0.02726 0.02523 0.02517 0.02477 0.02344 0.02408 C 0.0184 0.02107 0.02222 0.02315 0.01493 0.02083 C 0.01146 0.01968 0.00521 0.01736 0.00243 0.01574 C -0.00382 0.01204 -0.00556 0.01134 -0.00695 0.01065 Z " pathEditMode="relative" rAng="0" ptsTypes="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65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3.88889E-6 0.00023 C -0.00347 -0.00232 -0.00711 -0.00417 -0.01041 -0.00695 C -0.02621 -0.02014 -0.00989 -0.00996 -0.01892 -0.01528 C -0.03107 -0.03333 -0.01892 -0.0169 -0.02934 -0.02708 C -0.03142 -0.02917 -0.03316 -0.03195 -0.03507 -0.0338 C -0.03611 -0.03472 -0.03715 -0.03496 -0.03802 -0.03565 C -0.04114 -0.03727 -0.04444 -0.03866 -0.04757 -0.04051 C -0.05069 -0.04283 -0.05954 -0.05232 -0.06163 -0.05417 C -0.06545 -0.05718 -0.06961 -0.05857 -0.07309 -0.0625 C -0.07413 -0.06366 -0.075 -0.06482 -0.07604 -0.06597 C -0.07725 -0.06759 -0.07829 -0.06945 -0.07986 -0.07107 C -0.0809 -0.07222 -0.08229 -0.07315 -0.0835 -0.07431 C -0.10486 -0.09583 -0.08333 -0.07593 -0.09965 -0.08958 C -0.10277 -0.09213 -0.1059 -0.0956 -0.1092 -0.09792 C -0.11041 -0.09884 -0.1118 -0.09884 -0.11302 -0.09977 C -0.11666 -0.10255 -0.12343 -0.10857 -0.12725 -0.1132 C -0.13298 -0.11991 -0.12882 -0.1169 -0.13385 -0.11991 C -0.13576 -0.12269 -0.13767 -0.12546 -0.13958 -0.12847 C -0.14027 -0.1294 -0.14079 -0.13079 -0.14149 -0.13171 C -0.14548 -0.13658 -0.15 -0.13982 -0.15382 -0.14537 C -0.15954 -0.15347 -0.15659 -0.15116 -0.16232 -0.15371 C -0.16388 -0.15533 -0.16527 -0.15764 -0.16701 -0.1588 C -0.16944 -0.16042 -0.17222 -0.16042 -0.17465 -0.16204 L -0.17934 -0.16551 C -0.18229 -0.16505 -0.18507 -0.16505 -0.18802 -0.16389 C -0.18923 -0.1632 -0.19027 -0.16088 -0.19184 -0.16042 C -0.19618 -0.15926 -0.20069 -0.15926 -0.20503 -0.1588 C -0.21041 -0.15718 -0.21579 -0.15602 -0.22118 -0.15371 C -0.23038 -0.14954 -0.21892 -0.15463 -0.22986 -0.15023 C -0.2309 -0.14977 -0.23229 -0.14908 -0.2335 -0.14861 C -0.23541 -0.14792 -0.23732 -0.14769 -0.23923 -0.14699 C -0.24045 -0.14653 -0.24184 -0.1456 -0.24305 -0.14537 C -0.24843 -0.14352 -0.25382 -0.1419 -0.2592 -0.14028 L -0.26475 -0.13843 C -0.26579 -0.13727 -0.26666 -0.13611 -0.2677 -0.13519 C -0.26857 -0.13426 -0.26979 -0.13449 -0.27048 -0.13333 C -0.27257 -0.13056 -0.27465 -0.12708 -0.27621 -0.12338 C -0.27812 -0.11875 -0.2802 -0.11458 -0.28194 -0.10972 C -0.28454 -0.10278 -0.28524 -0.09954 -0.28871 -0.09468 C -0.28941 -0.09329 -0.29045 -0.09236 -0.29132 -0.09121 C -0.29184 -0.08958 -0.29184 -0.0875 -0.29236 -0.08611 C -0.29392 -0.08264 -0.2993 -0.08009 -0.30086 -0.0794 C -0.31284 -0.07408 -0.29809 -0.08079 -0.30746 -0.07616 C -0.31007 -0.07477 -0.31371 -0.07338 -0.31614 -0.07269 C -0.3184 -0.07199 -0.32048 -0.0713 -0.32274 -0.07107 C -0.33142 -0.06968 -0.34843 -0.06759 -0.34843 -0.06736 L -0.39027 -0.06921 C -0.39114 -0.06945 -0.39201 -0.07037 -0.39305 -0.07107 C -0.39531 -0.07269 -0.39739 -0.07454 -0.39965 -0.07616 C -0.40156 -0.07732 -0.40364 -0.07778 -0.40538 -0.0794 C -0.41024 -0.0838 -0.40781 -0.08218 -0.41302 -0.08449 C -0.41388 -0.08565 -0.41475 -0.08681 -0.41579 -0.08796 C -0.41736 -0.08958 -0.41909 -0.09097 -0.42048 -0.09283 C -0.42257 -0.0956 -0.42413 -0.09884 -0.42621 -0.10139 C -0.42743 -0.10278 -0.42899 -0.10301 -0.43003 -0.10486 C -0.44236 -0.12384 -0.43698 -0.12384 -0.44913 -0.13009 C -0.45086 -0.13102 -0.45277 -0.13125 -0.45468 -0.13171 L -0.46041 -0.1419 C -0.46128 -0.14352 -0.46215 -0.1456 -0.46319 -0.14699 C -0.46527 -0.14931 -0.46701 -0.15162 -0.46892 -0.15371 C -0.47083 -0.15556 -0.47257 -0.15741 -0.47465 -0.1588 C -0.47725 -0.16065 -0.48159 -0.16111 -0.48402 -0.16204 C -0.48611 -0.16296 -0.48784 -0.16458 -0.48975 -0.16551 C -0.4927 -0.1669 -0.49548 -0.16783 -0.49843 -0.16898 C -0.49965 -0.16945 -0.50086 -0.17014 -0.50225 -0.1706 C -0.50816 -0.17246 -0.51423 -0.17315 -0.52013 -0.17384 L -0.53454 -0.1757 L -0.57812 -0.17384 C -0.57916 -0.17384 -0.58003 -0.17269 -0.5809 -0.17222 C -0.58402 -0.1706 -0.58732 -0.16898 -0.59045 -0.16713 C -0.59201 -0.16621 -0.59357 -0.16482 -0.59513 -0.16389 C -0.59652 -0.1632 -0.59774 -0.16273 -0.59913 -0.16204 C -0.60555 -0.1588 -0.59722 -0.16181 -0.60746 -0.1588 C -0.61371 -0.15509 -0.60954 -0.15787 -0.61996 -0.14861 L -0.61996 -0.14838 C -0.62465 -0.14537 -0.62569 -0.14468 -0.63038 -0.14028 C -0.63142 -0.13912 -0.63211 -0.13773 -0.63316 -0.13681 C -0.63507 -0.13542 -0.63715 -0.13472 -0.63888 -0.13333 L -0.64357 -0.13009 C -0.64913 -0.12037 -0.6434 -0.12894 -0.65312 -0.12153 C -0.66562 -0.1125 -0.64687 -0.11713 -0.67118 -0.10486 C -0.67343 -0.10371 -0.67569 -0.10301 -0.67777 -0.10139 C -0.68038 -0.09954 -0.68246 -0.09514 -0.68541 -0.09468 C -0.69687 -0.09259 -0.69184 -0.09375 -0.70069 -0.09121 C -0.70625 -0.0919 -0.71527 -0.09259 -0.72152 -0.09468 C -0.7243 -0.0956 -0.72725 -0.09676 -0.73003 -0.09792 C -0.73125 -0.09861 -0.73246 -0.09908 -0.73385 -0.09977 C -0.73472 -0.10023 -0.73559 -0.10093 -0.73663 -0.10139 C -0.73819 -0.10208 -0.73975 -0.10232 -0.74132 -0.10301 C -0.7434 -0.10394 -0.74704 -0.10648 -0.74704 -0.10625 C -0.75069 -0.11296 -0.74704 -0.10718 -0.75173 -0.11158 C -0.7592 -0.11806 -0.75034 -0.11227 -0.75746 -0.11667 C -0.75885 -0.11991 -0.76059 -0.12292 -0.76128 -0.12662 C -0.76163 -0.12847 -0.7618 -0.13009 -0.76232 -0.13171 C -0.76336 -0.13542 -0.76475 -0.13843 -0.76614 -0.1419 C -0.76632 -0.14352 -0.76649 -0.14537 -0.76701 -0.14699 C -0.76753 -0.14838 -0.76857 -0.14884 -0.76892 -0.15023 C -0.76961 -0.15417 -0.76944 -0.15833 -0.76996 -0.16204 C -0.76996 -0.16389 -0.77048 -0.16551 -0.77083 -0.16713 C -0.77118 -0.16945 -0.77152 -0.17176 -0.7717 -0.17384 C -0.77118 -0.17801 -0.77118 -0.18796 -0.76788 -0.19074 C -0.76632 -0.19236 -0.76423 -0.19306 -0.76232 -0.19421 C -0.76111 -0.19653 -0.76007 -0.19908 -0.7585 -0.20093 C -0.75677 -0.20301 -0.75486 -0.20463 -0.75277 -0.20602 C -0.75034 -0.20787 -0.74774 -0.20972 -0.74513 -0.21111 C -0.7434 -0.21204 -0.74132 -0.21227 -0.73958 -0.21273 C -0.73784 -0.2132 -0.73628 -0.21389 -0.73472 -0.21435 C -0.7335 -0.21551 -0.73229 -0.2169 -0.7309 -0.21783 C -0.72986 -0.21875 -0.72829 -0.21898 -0.72725 -0.21945 C -0.72621 -0.21991 -0.72517 -0.2206 -0.7243 -0.2213 C -0.72066 -0.23102 -0.72465 -0.22269 -0.71684 -0.22963 C -0.71441 -0.23171 -0.70763 -0.2382 -0.70434 -0.23982 C -0.7026 -0.24074 -0.70069 -0.24074 -0.69861 -0.24144 C -0.69739 -0.2419 -0.69618 -0.24259 -0.69496 -0.24306 C -0.6934 -0.24398 -0.69184 -0.24421 -0.69027 -0.24491 C -0.68923 -0.24537 -0.68819 -0.2463 -0.68732 -0.24653 C -0.68576 -0.24722 -0.68402 -0.24769 -0.68246 -0.24838 C -0.68003 -0.24931 -0.675 -0.25162 -0.675 -0.25139 C -0.67152 -0.25093 -0.66788 -0.2507 -0.66458 -0.25023 C -0.66267 -0.24954 -0.66076 -0.24861 -0.65885 -0.24838 C -0.65277 -0.24699 -0.64913 -0.24699 -0.64357 -0.24491 C -0.6427 -0.24445 -0.64184 -0.24375 -0.64079 -0.24306 C -0.63923 -0.24236 -0.63767 -0.24213 -0.63611 -0.24144 C -0.63472 -0.24028 -0.6335 -0.23935 -0.63229 -0.2382 C -0.63055 -0.23658 -0.62934 -0.23403 -0.62743 -0.2331 C -0.62465 -0.23171 -0.62187 -0.23195 -0.61892 -0.23125 C -0.60225 -0.22408 -0.61545 -0.22917 -0.57517 -0.23125 C -0.5677 -0.23171 -0.56007 -0.23241 -0.55243 -0.2331 L -0.54392 -0.23472 C -0.54045 -0.23542 -0.53698 -0.23542 -0.5335 -0.23634 C -0.53246 -0.23658 -0.53159 -0.23773 -0.53073 -0.2382 C -0.52882 -0.23889 -0.52691 -0.23935 -0.525 -0.23982 C -0.52274 -0.24028 -0.52048 -0.24074 -0.5184 -0.24144 C -0.51527 -0.24259 -0.5118 -0.24468 -0.50885 -0.24653 C -0.50798 -0.24699 -0.50694 -0.24722 -0.5059 -0.24838 L -0.50312 -0.25162 C -0.50243 -0.25556 -0.50121 -0.26158 -0.50121 -0.26505 C -0.50121 -0.27199 -0.50225 -0.27732 -0.50312 -0.28357 C -0.50382 -0.28866 -0.50416 -0.29398 -0.50503 -0.29884 C -0.5059 -0.3044 -0.51215 -0.31968 -0.51267 -0.32083 C -0.51354 -0.32315 -0.51441 -0.32546 -0.51545 -0.32755 C -0.51753 -0.33171 -0.52048 -0.33472 -0.52204 -0.33935 C -0.52378 -0.34375 -0.52378 -0.34468 -0.52586 -0.34769 C -0.52743 -0.35023 -0.52899 -0.35232 -0.53073 -0.35463 C -0.53159 -0.35579 -0.53263 -0.35671 -0.5335 -0.35787 C -0.53593 -0.36134 -0.53836 -0.36736 -0.54027 -0.37153 C -0.54079 -0.37315 -0.54132 -0.375 -0.54201 -0.37639 C -0.54253 -0.37778 -0.5434 -0.37871 -0.54392 -0.37986 C -0.54496 -0.38333 -0.546 -0.38658 -0.54687 -0.39005 C -0.54895 -0.39977 -0.54948 -0.40347 -0.55069 -0.41204 C -0.55069 -0.41227 -0.5493 -0.43426 -0.54861 -0.43727 C -0.54809 -0.43982 -0.54687 -0.44167 -0.54583 -0.44398 C -0.54392 -0.4544 -0.54531 -0.44884 -0.53923 -0.46435 C -0.53819 -0.46667 -0.53715 -0.46875 -0.53628 -0.47107 C -0.53559 -0.47269 -0.53524 -0.47454 -0.53454 -0.47616 C -0.53298 -0.47917 -0.53125 -0.48148 -0.52968 -0.48449 C -0.52708 -0.49005 -0.52465 -0.49583 -0.52204 -0.50139 C -0.52118 -0.50324 -0.52013 -0.50463 -0.51927 -0.50648 C -0.51857 -0.5081 -0.51823 -0.51019 -0.51736 -0.51158 C -0.51475 -0.51574 -0.51215 -0.5213 -0.50885 -0.52338 C -0.50451 -0.52593 -0.50625 -0.52454 -0.50121 -0.53009 C -0.4993 -0.53218 -0.49757 -0.53449 -0.49548 -0.53681 C -0.49461 -0.53796 -0.49375 -0.53958 -0.4927 -0.54028 C -0.47552 -0.55046 -0.49704 -0.5382 -0.48229 -0.54537 C -0.48038 -0.5463 -0.47847 -0.54746 -0.47656 -0.54861 C -0.47569 -0.54931 -0.47465 -0.55 -0.47361 -0.55023 C -0.47257 -0.55093 -0.47118 -0.55139 -0.46996 -0.55208 C -0.46892 -0.55255 -0.46805 -0.55324 -0.46701 -0.55371 C -0.46545 -0.5544 -0.46388 -0.55463 -0.46232 -0.55533 C -0.46128 -0.55579 -0.46041 -0.55671 -0.45954 -0.55718 C -0.45746 -0.55787 -0.45573 -0.5581 -0.45382 -0.5588 C -0.44427 -0.56181 -0.45434 -0.55926 -0.44132 -0.56204 C -0.43229 -0.56158 -0.42309 -0.56134 -0.41388 -0.56042 C -0.41267 -0.56042 -0.40694 -0.55787 -0.40538 -0.55718 C -0.40434 -0.55671 -0.40347 -0.55579 -0.40243 -0.55533 C -0.40086 -0.55463 -0.3993 -0.55417 -0.39774 -0.55371 C -0.39079 -0.54537 -0.40052 -0.55579 -0.38819 -0.54861 C -0.38559 -0.54699 -0.3835 -0.54306 -0.38073 -0.5419 L -0.37691 -0.54028 C -0.37378 -0.53658 -0.37378 -0.53634 -0.37031 -0.53357 C -0.36875 -0.53218 -0.36701 -0.53148 -0.36545 -0.53009 C -0.36423 -0.52871 -0.36302 -0.52662 -0.36163 -0.525 C -0.36059 -0.52361 -0.35902 -0.52315 -0.35798 -0.52176 C -0.35711 -0.52083 -0.35677 -0.51921 -0.3559 -0.51829 C -0.35486 -0.5169 -0.35347 -0.51621 -0.35225 -0.51482 C -0.35121 -0.51389 -0.35034 -0.5125 -0.3493 -0.51158 C -0.34757 -0.50972 -0.34548 -0.50833 -0.34357 -0.50648 C -0.3427 -0.50556 -0.34184 -0.50394 -0.34079 -0.50301 C -0.33923 -0.50162 -0.33767 -0.5007 -0.33611 -0.49977 C -0.33507 -0.49908 -0.33402 -0.49884 -0.33316 -0.49792 C -0.33211 -0.49722 -0.33142 -0.4956 -0.33038 -0.49468 C -0.32569 -0.49051 -0.32517 -0.49121 -0.31996 -0.48958 C -0.31319 -0.48542 -0.32152 -0.49051 -0.31319 -0.48611 C -0.30382 -0.48125 -0.3184 -0.4882 -0.30659 -0.48287 C -0.30347 -0.48333 -0.30017 -0.4838 -0.29704 -0.48449 C -0.29409 -0.48519 -0.29323 -0.48658 -0.29045 -0.48796 C -0.28923 -0.48843 -0.28802 -0.48889 -0.28663 -0.48958 C -0.28472 -0.49051 -0.28298 -0.49236 -0.2809 -0.49306 C -0.27829 -0.49398 -0.27604 -0.49445 -0.27343 -0.4963 C -0.26527 -0.50255 -0.27343 -0.49746 -0.26684 -0.50139 C -0.26319 -0.50556 -0.26163 -0.50764 -0.25729 -0.51158 C -0.25642 -0.51227 -0.25538 -0.5125 -0.25434 -0.5132 C -0.25329 -0.51412 -0.2526 -0.51574 -0.25156 -0.51667 C -0.25034 -0.51759 -0.24913 -0.51759 -0.24774 -0.51829 C -0.24496 -0.51991 -0.24201 -0.52176 -0.23923 -0.52338 L -0.2335 -0.52662 C -0.23107 -0.52824 -0.22951 -0.52917 -0.22691 -0.53009 C -0.22465 -0.53079 -0.22257 -0.53125 -0.22031 -0.53171 C -0.21927 -0.53287 -0.2184 -0.53426 -0.21736 -0.53519 C -0.20573 -0.54445 -0.21684 -0.53426 -0.20798 -0.54028 C -0.20659 -0.54121 -0.20538 -0.54259 -0.20416 -0.54352 C -0.20277 -0.54445 -0.20156 -0.54468 -0.20034 -0.54537 C -0.1993 -0.54583 -0.19843 -0.54653 -0.19757 -0.54699 C -0.19288 -0.54884 -0.19079 -0.54884 -0.18611 -0.55023 C -0.18454 -0.5507 -0.18298 -0.55139 -0.18142 -0.55208 C -0.18038 -0.55255 -0.17934 -0.55347 -0.17847 -0.55371 C -0.17621 -0.5544 -0.17413 -0.55486 -0.17187 -0.55533 C -0.17031 -0.55579 -0.16875 -0.55648 -0.16701 -0.55718 C -0.16041 -0.55602 -0.15347 -0.55741 -0.14704 -0.55371 C -0.14201 -0.5507 -0.14618 -0.55278 -0.13871 -0.55023 C -0.13541 -0.54931 -0.13229 -0.54815 -0.12916 -0.54699 C -0.1276 -0.5463 -0.12586 -0.5463 -0.1243 -0.54537 C -0.12066 -0.54306 -0.1184 -0.54144 -0.11475 -0.54028 C -0.11059 -0.53866 -0.1085 -0.53866 -0.10434 -0.53681 C -0.10347 -0.53634 -0.1026 -0.53565 -0.10156 -0.53519 C -0.1 -0.53449 -0.09843 -0.53403 -0.09687 -0.53357 C -0.09548 -0.53287 -0.09444 -0.53218 -0.09305 -0.53171 C -0.09045 -0.53102 -0.08802 -0.53079 -0.08541 -0.53009 C -0.08385 -0.52963 -0.08229 -0.52894 -0.08073 -0.52847 C -0.07621 -0.52708 -0.07187 -0.52639 -0.06736 -0.525 C -0.06545 -0.52454 -0.06371 -0.52384 -0.06163 -0.52338 C -0.05816 -0.52269 -0.05486 -0.52222 -0.05121 -0.52176 C -0.04479 -0.51783 -0.05277 -0.52246 -0.04375 -0.51829 C -0.0427 -0.51783 -0.04184 -0.5169 -0.04079 -0.51667 C -0.03802 -0.51574 -0.03507 -0.51551 -0.03229 -0.51482 C -0.03038 -0.51366 -0.02829 -0.51343 -0.02656 -0.51158 C -0.02569 -0.51042 -0.02482 -0.50903 -0.02378 -0.5081 C -0.02257 -0.50718 -0.02118 -0.50718 -0.01996 -0.50648 C -0.01892 -0.50602 -0.01805 -0.50533 -0.01701 -0.50486 C -0.01579 -0.50301 -0.01458 -0.50139 -0.01319 -0.49977 C -0.01145 -0.49746 -0.00763 -0.49306 -0.00763 -0.49283 C -0.00225 -0.47847 -0.00937 -0.4956 -0.00277 -0.48611 C -0.00191 -0.48496 -0.00156 -0.48287 -0.00104 -0.48125 C -0.00069 -0.4794 0.00174 -0.46042 0.00296 -0.45741 C 0.00348 -0.45579 0.004 -0.45394 0.00469 -0.45255 C 0.00712 -0.44722 0.0066 -0.45093 0.00851 -0.44398 C 0.01233 -0.43079 0.00452 -0.44977 0.01337 -0.43056 C 0.01407 -0.42593 0.01459 -0.42292 0.01615 -0.41875 C 0.0165 -0.41736 0.01737 -0.41644 0.01806 -0.41528 C 0.02032 -0.39468 0.01702 -0.41713 0.02171 -0.40185 C 0.0224 -0.39977 0.0224 -0.39722 0.02275 -0.39514 C 0.02309 -0.39329 0.02327 -0.39167 0.02379 -0.39005 C 0.02587 -0.38102 0.02535 -0.38611 0.02657 -0.37824 C 0.02691 -0.37593 0.02726 -0.37361 0.02743 -0.37153 C 0.02882 -0.35949 0.02882 -0.35046 0.02952 -0.33773 C 0.02691 -0.12593 0.02952 -0.39051 0.02952 -0.18588 C 0.02952 -0.14699 0.03091 -0.15625 0.02743 -0.13843 C 0.02691 -0.1257 0.02587 -0.12037 0.02743 -0.1081 C 0.02796 -0.10579 0.02865 -0.10347 0.02952 -0.10139 C 0.03021 -0.09908 0.03438 -0.09352 0.03507 -0.09283 C 0.03681 -0.09144 0.0408 -0.08958 0.0408 -0.08935 C 0.04775 -0.08125 0.03907 -0.09144 0.0474 -0.08287 C 0.04844 -0.08171 0.04931 -0.08033 0.05035 -0.0794 C 0.05122 -0.07871 0.05226 -0.07847 0.05313 -0.07778 C 0.05452 -0.07685 0.05556 -0.07546 0.05695 -0.07431 C 0.05764 -0.07269 0.05816 -0.07083 0.05886 -0.06921 C 0.05973 -0.06736 0.06094 -0.06621 0.06181 -0.06435 C 0.06233 -0.06273 0.06233 -0.06088 0.06268 -0.05926 C 0.0632 -0.05695 0.06389 -0.05463 0.06459 -0.05232 C 0.06389 -0.04398 0.06389 -0.03542 0.06268 -0.02708 C 0.06181 -0.0206 0.05973 -0.01458 0.05695 -0.01019 C 0.05573 -0.00833 0.05434 -0.00695 0.05313 -0.00509 C 0.05209 -0.00371 0.05139 -0.00162 0.05035 1.48148E-6 C 0.04931 0.00116 0.04827 0.00208 0.0474 0.00324 C 0.04375 0.00856 0.04532 0.00856 0.0408 0.01342 C 0.03993 0.01435 0.03889 0.01458 0.03785 0.01504 C 0.02952 0.02639 0.03872 0.01551 0.03039 0.02176 C 0.02934 0.02268 0.02848 0.0243 0.02743 0.02523 C 0.02639 0.02639 0.025 0.02754 0.02379 0.0287 C 0.01858 0.02801 0.01337 0.02893 0.00851 0.02685 C 0.00747 0.02639 0.00747 0.02338 0.0066 0.02176 C 0.00591 0.02037 0.00469 0.01944 0.00382 0.01852 C 0.00157 0.00648 0.00452 0.02129 0.00087 0.00671 C 0.00052 0.00509 0.00052 0.00301 -3.88889E-6 0.00162 C -0.00052 0.00046 -3.88889E-6 0.00023 -3.88889E-6 1.48148E-6 Z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2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65" y="-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34119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Нажми на картинку. Посчитай и назови, сколько стало предметов. </a:t>
            </a: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172400" y="6165304"/>
            <a:ext cx="7080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previousslide"/>
          </p:cNvPr>
          <p:cNvSpPr/>
          <p:nvPr/>
        </p:nvSpPr>
        <p:spPr>
          <a:xfrm flipH="1">
            <a:off x="196396" y="6165304"/>
            <a:ext cx="708055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F8DB36-6F98-46D9-9694-B035F2B56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46" b="97970" l="4232" r="95546">
                        <a14:foregroundMark x1="11136" y1="35279" x2="11136" y2="35279"/>
                        <a14:foregroundMark x1="14699" y1="32741" x2="14699" y2="32741"/>
                        <a14:foregroundMark x1="4232" y1="44162" x2="4232" y2="44162"/>
                        <a14:foregroundMark x1="30512" y1="42132" x2="30512" y2="42132"/>
                        <a14:foregroundMark x1="7795" y1="68274" x2="7795" y2="68274"/>
                        <a14:foregroundMark x1="45880" y1="71827" x2="45880" y2="71827"/>
                        <a14:foregroundMark x1="39421" y1="85533" x2="39421" y2="85533"/>
                        <a14:foregroundMark x1="22940" y1="89340" x2="22940" y2="89340"/>
                        <a14:foregroundMark x1="57906" y1="92132" x2="57906" y2="92132"/>
                        <a14:foregroundMark x1="53007" y1="89594" x2="53007" y2="89594"/>
                        <a14:foregroundMark x1="70601" y1="82234" x2="70601" y2="82234"/>
                        <a14:foregroundMark x1="16704" y1="78426" x2="16704" y2="78426"/>
                        <a14:foregroundMark x1="44098" y1="29949" x2="44098" y2="29949"/>
                        <a14:foregroundMark x1="39198" y1="29949" x2="39198" y2="29949"/>
                        <a14:foregroundMark x1="42984" y1="29188" x2="42984" y2="29188"/>
                        <a14:foregroundMark x1="35189" y1="32995" x2="35189" y2="32995"/>
                        <a14:foregroundMark x1="37862" y1="27919" x2="37862" y2="27919"/>
                        <a14:foregroundMark x1="77506" y1="7614" x2="77506" y2="7614"/>
                        <a14:foregroundMark x1="84633" y1="3299" x2="84633" y2="3299"/>
                        <a14:foregroundMark x1="81069" y1="5584" x2="81069" y2="5584"/>
                        <a14:foregroundMark x1="74833" y1="9137" x2="74833" y2="9137"/>
                        <a14:foregroundMark x1="95768" y1="4061" x2="95768" y2="4061"/>
                        <a14:foregroundMark x1="84633" y1="12183" x2="84633" y2="12183"/>
                        <a14:foregroundMark x1="90423" y1="8122" x2="90423" y2="8122"/>
                        <a14:foregroundMark x1="85301" y1="10914" x2="85301" y2="10914"/>
                        <a14:foregroundMark x1="86637" y1="10152" x2="86637" y2="10152"/>
                        <a14:foregroundMark x1="91091" y1="7360" x2="91091" y2="7360"/>
                        <a14:foregroundMark x1="72160" y1="77919" x2="72160" y2="77919"/>
                        <a14:foregroundMark x1="92650" y1="67766" x2="92650" y2="67766"/>
                        <a14:foregroundMark x1="95323" y1="46193" x2="95323" y2="46193"/>
                        <a14:foregroundMark x1="43207" y1="82741" x2="43207" y2="82741"/>
                        <a14:foregroundMark x1="19822" y1="80457" x2="19822" y2="80457"/>
                        <a14:foregroundMark x1="58797" y1="97970" x2="58797" y2="97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80" y="361417"/>
            <a:ext cx="1969437" cy="17281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F7BE720-EA0B-4879-8DA2-B483A65AC7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3"/>
          <a:stretch/>
        </p:blipFill>
        <p:spPr>
          <a:xfrm>
            <a:off x="0" y="548680"/>
            <a:ext cx="2555776" cy="13536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31A7D9-4144-4717-913E-7D5D59A31C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5"/>
          <a:stretch/>
        </p:blipFill>
        <p:spPr>
          <a:xfrm>
            <a:off x="196396" y="4571299"/>
            <a:ext cx="2584326" cy="128026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4D4B1C2-7D75-4A85-9F96-5CAC996D72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3"/>
          <a:stretch/>
        </p:blipFill>
        <p:spPr>
          <a:xfrm>
            <a:off x="2524201" y="691334"/>
            <a:ext cx="2555776" cy="135366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E644AB8-A44E-419A-919D-56C015CD8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46" b="97970" l="4232" r="95546">
                        <a14:foregroundMark x1="11136" y1="35279" x2="11136" y2="35279"/>
                        <a14:foregroundMark x1="14699" y1="32741" x2="14699" y2="32741"/>
                        <a14:foregroundMark x1="4232" y1="44162" x2="4232" y2="44162"/>
                        <a14:foregroundMark x1="30512" y1="42132" x2="30512" y2="42132"/>
                        <a14:foregroundMark x1="7795" y1="68274" x2="7795" y2="68274"/>
                        <a14:foregroundMark x1="45880" y1="71827" x2="45880" y2="71827"/>
                        <a14:foregroundMark x1="39421" y1="85533" x2="39421" y2="85533"/>
                        <a14:foregroundMark x1="22940" y1="89340" x2="22940" y2="89340"/>
                        <a14:foregroundMark x1="57906" y1="92132" x2="57906" y2="92132"/>
                        <a14:foregroundMark x1="53007" y1="89594" x2="53007" y2="89594"/>
                        <a14:foregroundMark x1="70601" y1="82234" x2="70601" y2="82234"/>
                        <a14:foregroundMark x1="16704" y1="78426" x2="16704" y2="78426"/>
                        <a14:foregroundMark x1="44098" y1="29949" x2="44098" y2="29949"/>
                        <a14:foregroundMark x1="39198" y1="29949" x2="39198" y2="29949"/>
                        <a14:foregroundMark x1="42984" y1="29188" x2="42984" y2="29188"/>
                        <a14:foregroundMark x1="35189" y1="32995" x2="35189" y2="32995"/>
                        <a14:foregroundMark x1="37862" y1="27919" x2="37862" y2="27919"/>
                        <a14:foregroundMark x1="77506" y1="7614" x2="77506" y2="7614"/>
                        <a14:foregroundMark x1="84633" y1="3299" x2="84633" y2="3299"/>
                        <a14:foregroundMark x1="81069" y1="5584" x2="81069" y2="5584"/>
                        <a14:foregroundMark x1="74833" y1="9137" x2="74833" y2="9137"/>
                        <a14:foregroundMark x1="95768" y1="4061" x2="95768" y2="4061"/>
                        <a14:foregroundMark x1="84633" y1="12183" x2="84633" y2="12183"/>
                        <a14:foregroundMark x1="90423" y1="8122" x2="90423" y2="8122"/>
                        <a14:foregroundMark x1="85301" y1="10914" x2="85301" y2="10914"/>
                        <a14:foregroundMark x1="86637" y1="10152" x2="86637" y2="10152"/>
                        <a14:foregroundMark x1="91091" y1="7360" x2="91091" y2="7360"/>
                        <a14:foregroundMark x1="72160" y1="77919" x2="72160" y2="77919"/>
                        <a14:foregroundMark x1="92650" y1="67766" x2="92650" y2="67766"/>
                        <a14:foregroundMark x1="95323" y1="46193" x2="95323" y2="46193"/>
                        <a14:foregroundMark x1="43207" y1="82741" x2="43207" y2="82741"/>
                        <a14:foregroundMark x1="19822" y1="80457" x2="19822" y2="80457"/>
                        <a14:foregroundMark x1="58797" y1="97970" x2="58797" y2="97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18" y="2045001"/>
            <a:ext cx="1969437" cy="17281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CEC6BD9-D23D-47CB-AFC6-23385A3B1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46" b="97970" l="4232" r="95546">
                        <a14:foregroundMark x1="11136" y1="35279" x2="11136" y2="35279"/>
                        <a14:foregroundMark x1="14699" y1="32741" x2="14699" y2="32741"/>
                        <a14:foregroundMark x1="4232" y1="44162" x2="4232" y2="44162"/>
                        <a14:foregroundMark x1="30512" y1="42132" x2="30512" y2="42132"/>
                        <a14:foregroundMark x1="7795" y1="68274" x2="7795" y2="68274"/>
                        <a14:foregroundMark x1="45880" y1="71827" x2="45880" y2="71827"/>
                        <a14:foregroundMark x1="39421" y1="85533" x2="39421" y2="85533"/>
                        <a14:foregroundMark x1="22940" y1="89340" x2="22940" y2="89340"/>
                        <a14:foregroundMark x1="57906" y1="92132" x2="57906" y2="92132"/>
                        <a14:foregroundMark x1="53007" y1="89594" x2="53007" y2="89594"/>
                        <a14:foregroundMark x1="70601" y1="82234" x2="70601" y2="82234"/>
                        <a14:foregroundMark x1="16704" y1="78426" x2="16704" y2="78426"/>
                        <a14:foregroundMark x1="44098" y1="29949" x2="44098" y2="29949"/>
                        <a14:foregroundMark x1="39198" y1="29949" x2="39198" y2="29949"/>
                        <a14:foregroundMark x1="42984" y1="29188" x2="42984" y2="29188"/>
                        <a14:foregroundMark x1="35189" y1="32995" x2="35189" y2="32995"/>
                        <a14:foregroundMark x1="37862" y1="27919" x2="37862" y2="27919"/>
                        <a14:foregroundMark x1="77506" y1="7614" x2="77506" y2="7614"/>
                        <a14:foregroundMark x1="84633" y1="3299" x2="84633" y2="3299"/>
                        <a14:foregroundMark x1="81069" y1="5584" x2="81069" y2="5584"/>
                        <a14:foregroundMark x1="74833" y1="9137" x2="74833" y2="9137"/>
                        <a14:foregroundMark x1="95768" y1="4061" x2="95768" y2="4061"/>
                        <a14:foregroundMark x1="84633" y1="12183" x2="84633" y2="12183"/>
                        <a14:foregroundMark x1="90423" y1="8122" x2="90423" y2="8122"/>
                        <a14:foregroundMark x1="85301" y1="10914" x2="85301" y2="10914"/>
                        <a14:foregroundMark x1="86637" y1="10152" x2="86637" y2="10152"/>
                        <a14:foregroundMark x1="91091" y1="7360" x2="91091" y2="7360"/>
                        <a14:foregroundMark x1="72160" y1="77919" x2="72160" y2="77919"/>
                        <a14:foregroundMark x1="92650" y1="67766" x2="92650" y2="67766"/>
                        <a14:foregroundMark x1="95323" y1="46193" x2="95323" y2="46193"/>
                        <a14:foregroundMark x1="43207" y1="82741" x2="43207" y2="82741"/>
                        <a14:foregroundMark x1="19822" y1="80457" x2="19822" y2="80457"/>
                        <a14:foregroundMark x1="58797" y1="97970" x2="58797" y2="97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31" y="2036369"/>
            <a:ext cx="1969437" cy="17281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9D1B9DD-4164-441F-8ABD-B5B735C984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3"/>
          <a:stretch/>
        </p:blipFill>
        <p:spPr>
          <a:xfrm>
            <a:off x="1128708" y="1883155"/>
            <a:ext cx="2555776" cy="135366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774A7C5-C426-4B4A-ACBA-62ED95F231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3"/>
          <a:stretch/>
        </p:blipFill>
        <p:spPr>
          <a:xfrm>
            <a:off x="-191083" y="3200121"/>
            <a:ext cx="2555776" cy="135366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C833C89-C4F9-4677-919C-4E08D6EF6C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3"/>
          <a:stretch/>
        </p:blipFill>
        <p:spPr>
          <a:xfrm>
            <a:off x="2230276" y="3208998"/>
            <a:ext cx="2555776" cy="135366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2C5F5AC-FF49-4915-8D11-A573737714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5"/>
          <a:stretch/>
        </p:blipFill>
        <p:spPr>
          <a:xfrm>
            <a:off x="1954099" y="4885041"/>
            <a:ext cx="2584326" cy="128026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1F96CA2-BDAE-4C59-9CBD-178C28986C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5"/>
          <a:stretch/>
        </p:blipFill>
        <p:spPr>
          <a:xfrm>
            <a:off x="3909918" y="3885831"/>
            <a:ext cx="2584326" cy="128026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9D6D066-8E70-4655-BCFF-DA336E99FB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5"/>
          <a:stretch/>
        </p:blipFill>
        <p:spPr>
          <a:xfrm>
            <a:off x="4460364" y="4848338"/>
            <a:ext cx="2584326" cy="128026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1358B20-C0C3-47D4-9851-B43EFFB4C1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5"/>
          <a:stretch/>
        </p:blipFill>
        <p:spPr>
          <a:xfrm>
            <a:off x="6555480" y="3700885"/>
            <a:ext cx="2584326" cy="128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492896"/>
            <a:ext cx="47672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tx2">
                    <a:lumMod val="75000"/>
                  </a:schemeClr>
                </a:solidFill>
              </a:rPr>
              <a:t>Ты 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1694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3417</TotalTime>
  <Words>81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</dc:creator>
  <cp:lastModifiedBy>Daria</cp:lastModifiedBy>
  <cp:revision>65</cp:revision>
  <dcterms:created xsi:type="dcterms:W3CDTF">2020-10-11T17:30:35Z</dcterms:created>
  <dcterms:modified xsi:type="dcterms:W3CDTF">2021-04-07T20:54:56Z</dcterms:modified>
</cp:coreProperties>
</file>