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1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8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4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3D85-BD8E-407E-987F-C0A93E7FBFF0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72" y="332656"/>
            <a:ext cx="795884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ДС №4 комбинированного вида Пушкинского района Санкт-Петербурга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Игры для повторения лексической темы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Обувь»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дома.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Автор: учитель-логопед Власова Д.С.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3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398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Вспомни, как называются части обуви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79" y="745922"/>
            <a:ext cx="5635406" cy="563540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547664" y="3573016"/>
            <a:ext cx="108012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83768" y="1916832"/>
            <a:ext cx="108012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228184" y="2780928"/>
            <a:ext cx="786075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1" y="2579340"/>
            <a:ext cx="1196752" cy="11967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9" y="1052736"/>
            <a:ext cx="2312307" cy="13263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4259" y="2282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955" y="378619"/>
            <a:ext cx="783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Назови, какую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обувь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ты видишь. Нажми на предмет и скажи, чего теперь нет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были туфли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теперь нет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ý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фель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28052"/>
            <a:ext cx="2996952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2200417" cy="1956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81220"/>
            <a:ext cx="3048006" cy="1658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92" y="4770352"/>
            <a:ext cx="3173256" cy="2337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1" y="2226528"/>
            <a:ext cx="2697503" cy="23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5578"/>
            <a:ext cx="680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Нажми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материал.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сказать про предмет из этого материала?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(Сапоги из резины – резиновые сапоги).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" y="1484784"/>
            <a:ext cx="1864956" cy="1296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183" y="1115452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кожа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8" y="2996952"/>
            <a:ext cx="2341780" cy="1756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77415"/>
            <a:ext cx="1841251" cy="1296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6420" y="111545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шерсть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12917"/>
          <a:stretch/>
        </p:blipFill>
        <p:spPr>
          <a:xfrm>
            <a:off x="1877521" y="3852249"/>
            <a:ext cx="2231474" cy="17510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20" y="1477415"/>
            <a:ext cx="1519012" cy="13234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77415"/>
            <a:ext cx="2085328" cy="130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9235" y="111545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резина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79536" y="111545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пластик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26" y="3091473"/>
            <a:ext cx="2168918" cy="1908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11" y="3091473"/>
            <a:ext cx="2520262" cy="14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4119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Нажми на предмет. Посчитай и назови, сколько стало предметов.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0526"/>
            <a:ext cx="2195736" cy="1463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2448272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6" y="4221088"/>
            <a:ext cx="1849031" cy="18490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9" y="525860"/>
            <a:ext cx="2195736" cy="14638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5" y="762314"/>
            <a:ext cx="2195736" cy="14638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91" y="620688"/>
            <a:ext cx="2195736" cy="14638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25" y="1565837"/>
            <a:ext cx="2195736" cy="14638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56259"/>
            <a:ext cx="2448272" cy="24482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1856259"/>
            <a:ext cx="2448272" cy="24482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41" y="1856259"/>
            <a:ext cx="2448272" cy="24482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10" y="4366001"/>
            <a:ext cx="1849031" cy="184903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60" y="4408242"/>
            <a:ext cx="1849031" cy="18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92896"/>
            <a:ext cx="4767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Ты молодец!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</dc:creator>
  <cp:lastModifiedBy>DS</cp:lastModifiedBy>
  <cp:revision>39</cp:revision>
  <dcterms:created xsi:type="dcterms:W3CDTF">2020-10-11T17:30:35Z</dcterms:created>
  <dcterms:modified xsi:type="dcterms:W3CDTF">2020-11-15T18:03:01Z</dcterms:modified>
</cp:coreProperties>
</file>