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5" r:id="rId3"/>
    <p:sldId id="284" r:id="rId4"/>
    <p:sldId id="259" r:id="rId5"/>
    <p:sldId id="287" r:id="rId6"/>
    <p:sldId id="261" r:id="rId7"/>
    <p:sldId id="269" r:id="rId8"/>
    <p:sldId id="286" r:id="rId9"/>
    <p:sldId id="264" r:id="rId10"/>
    <p:sldId id="262" r:id="rId11"/>
    <p:sldId id="266" r:id="rId12"/>
    <p:sldId id="270" r:id="rId13"/>
    <p:sldId id="271" r:id="rId14"/>
    <p:sldId id="274" r:id="rId15"/>
    <p:sldId id="290" r:id="rId16"/>
    <p:sldId id="275" r:id="rId17"/>
    <p:sldId id="294" r:id="rId18"/>
    <p:sldId id="292" r:id="rId19"/>
    <p:sldId id="293" r:id="rId20"/>
    <p:sldId id="278" r:id="rId21"/>
    <p:sldId id="291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9D9"/>
    <a:srgbClr val="BE12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06" autoAdjust="0"/>
    <p:restoredTop sz="94660"/>
  </p:normalViewPr>
  <p:slideViewPr>
    <p:cSldViewPr>
      <p:cViewPr varScale="1">
        <p:scale>
          <a:sx n="68" d="100"/>
          <a:sy n="68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5D8E1-6AC2-44BD-BC25-E7DF1907C76F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633C7B2-9ACD-402B-A282-6284D9B556CE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Всего   детей 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225  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6BC3083-3E77-47E0-8495-61CD5617A7DB}" type="parTrans" cxnId="{2A57B736-4FC7-49D6-AC86-7B27433FF898}">
      <dgm:prSet/>
      <dgm:spPr/>
      <dgm:t>
        <a:bodyPr/>
        <a:lstStyle/>
        <a:p>
          <a:endParaRPr lang="ru-RU"/>
        </a:p>
      </dgm:t>
    </dgm:pt>
    <dgm:pt modelId="{ED1489FD-7D60-4E39-B9A6-94B9D5EA90E4}" type="sibTrans" cxnId="{2A57B736-4FC7-49D6-AC86-7B27433FF898}">
      <dgm:prSet/>
      <dgm:spPr/>
      <dgm:t>
        <a:bodyPr/>
        <a:lstStyle/>
        <a:p>
          <a:endParaRPr lang="ru-RU"/>
        </a:p>
      </dgm:t>
    </dgm:pt>
    <dgm:pt modelId="{931143B2-A078-43DF-BC12-EDED2704F1C0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Здоровых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</a:t>
          </a:r>
        </a:p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134</a:t>
          </a:r>
        </a:p>
      </dgm:t>
    </dgm:pt>
    <dgm:pt modelId="{06E13C56-ECF6-4C49-82C3-227768CAB3ED}" type="parTrans" cxnId="{F5A47F13-D501-4D97-8937-953DD9346E22}">
      <dgm:prSet/>
      <dgm:spPr/>
      <dgm:t>
        <a:bodyPr/>
        <a:lstStyle/>
        <a:p>
          <a:endParaRPr lang="ru-RU"/>
        </a:p>
      </dgm:t>
    </dgm:pt>
    <dgm:pt modelId="{94BC7FDA-0AA8-4D80-8122-7C15F6D8C930}" type="sibTrans" cxnId="{F5A47F13-D501-4D97-8937-953DD9346E22}">
      <dgm:prSet/>
      <dgm:spPr/>
      <dgm:t>
        <a:bodyPr/>
        <a:lstStyle/>
        <a:p>
          <a:endParaRPr lang="ru-RU"/>
        </a:p>
      </dgm:t>
    </dgm:pt>
    <dgm:pt modelId="{EFEFED6A-3E55-41C0-B74C-DBE06C124B0D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 инвалидов</a:t>
          </a:r>
        </a:p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13</a:t>
          </a:r>
        </a:p>
      </dgm:t>
    </dgm:pt>
    <dgm:pt modelId="{8BF2208E-011F-4C01-9405-007A47AFB57B}" type="parTrans" cxnId="{DE116FA9-2704-4DD3-8504-F27497F70BA7}">
      <dgm:prSet/>
      <dgm:spPr/>
      <dgm:t>
        <a:bodyPr/>
        <a:lstStyle/>
        <a:p>
          <a:endParaRPr lang="ru-RU"/>
        </a:p>
      </dgm:t>
    </dgm:pt>
    <dgm:pt modelId="{B18F6256-F963-40B4-BA57-83599F2604DE}" type="sibTrans" cxnId="{DE116FA9-2704-4DD3-8504-F27497F70BA7}">
      <dgm:prSet/>
      <dgm:spPr/>
      <dgm:t>
        <a:bodyPr/>
        <a:lstStyle/>
        <a:p>
          <a:endParaRPr lang="ru-RU"/>
        </a:p>
      </dgm:t>
    </dgm:pt>
    <dgm:pt modelId="{1B2E6C87-6F79-496B-A9C2-844C2460262A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 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с ОВЗ</a:t>
          </a:r>
        </a:p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78</a:t>
          </a:r>
        </a:p>
      </dgm:t>
    </dgm:pt>
    <dgm:pt modelId="{D4FD795C-83ED-43ED-812B-5587CB15D3A5}" type="parTrans" cxnId="{D10F36B2-DB75-425A-A5C5-F9347BA2BE1A}">
      <dgm:prSet/>
      <dgm:spPr/>
      <dgm:t>
        <a:bodyPr/>
        <a:lstStyle/>
        <a:p>
          <a:endParaRPr lang="ru-RU"/>
        </a:p>
      </dgm:t>
    </dgm:pt>
    <dgm:pt modelId="{70B0495C-3BAA-4C73-88C5-59465B3307FA}" type="sibTrans" cxnId="{D10F36B2-DB75-425A-A5C5-F9347BA2BE1A}">
      <dgm:prSet/>
      <dgm:spPr/>
      <dgm:t>
        <a:bodyPr/>
        <a:lstStyle/>
        <a:p>
          <a:endParaRPr lang="ru-RU"/>
        </a:p>
      </dgm:t>
    </dgm:pt>
    <dgm:pt modelId="{6FA3F6D0-51FD-429D-9B47-1DA41967AA14}" type="pres">
      <dgm:prSet presAssocID="{4CF5D8E1-6AC2-44BD-BC25-E7DF1907C7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3EA7CB-B9A1-4590-9ABB-EF8746B971B9}" type="pres">
      <dgm:prSet presAssocID="{3633C7B2-9ACD-402B-A282-6284D9B556CE}" presName="centerShape" presStyleLbl="node0" presStyleIdx="0" presStyleCnt="1"/>
      <dgm:spPr/>
      <dgm:t>
        <a:bodyPr/>
        <a:lstStyle/>
        <a:p>
          <a:endParaRPr lang="ru-RU"/>
        </a:p>
      </dgm:t>
    </dgm:pt>
    <dgm:pt modelId="{042040BB-2C98-4BDC-B134-3BF27AC4187B}" type="pres">
      <dgm:prSet presAssocID="{931143B2-A078-43DF-BC12-EDED2704F1C0}" presName="node" presStyleLbl="node1" presStyleIdx="0" presStyleCnt="3" custScaleX="130068" custScaleY="121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909B8-AED4-4786-8042-2A28EEA83CEB}" type="pres">
      <dgm:prSet presAssocID="{931143B2-A078-43DF-BC12-EDED2704F1C0}" presName="dummy" presStyleCnt="0"/>
      <dgm:spPr/>
    </dgm:pt>
    <dgm:pt modelId="{866BCE81-2378-47E4-9207-4EABDD36487C}" type="pres">
      <dgm:prSet presAssocID="{94BC7FDA-0AA8-4D80-8122-7C15F6D8C93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9B8F0CA-FA53-4F24-9CBE-FFEDFF21AD3B}" type="pres">
      <dgm:prSet presAssocID="{EFEFED6A-3E55-41C0-B74C-DBE06C124B0D}" presName="node" presStyleLbl="node1" presStyleIdx="1" presStyleCnt="3" custScaleX="134592" custScaleY="125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F36A5-537C-4534-81AF-95F270774997}" type="pres">
      <dgm:prSet presAssocID="{EFEFED6A-3E55-41C0-B74C-DBE06C124B0D}" presName="dummy" presStyleCnt="0"/>
      <dgm:spPr/>
    </dgm:pt>
    <dgm:pt modelId="{1106531B-32E9-4FF2-A8C5-19383FC09E0A}" type="pres">
      <dgm:prSet presAssocID="{B18F6256-F963-40B4-BA57-83599F2604D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2396824-046B-4ACA-9286-DE88E47EEB01}" type="pres">
      <dgm:prSet presAssocID="{1B2E6C87-6F79-496B-A9C2-844C2460262A}" presName="node" presStyleLbl="node1" presStyleIdx="2" presStyleCnt="3" custScaleX="140402" custScaleY="134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4ABE2-993C-4A73-9DF6-65F5D7B700D9}" type="pres">
      <dgm:prSet presAssocID="{1B2E6C87-6F79-496B-A9C2-844C2460262A}" presName="dummy" presStyleCnt="0"/>
      <dgm:spPr/>
    </dgm:pt>
    <dgm:pt modelId="{83B55A8A-BFB1-4817-BD9A-899B0EC92FBC}" type="pres">
      <dgm:prSet presAssocID="{70B0495C-3BAA-4C73-88C5-59465B3307FA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10F36B2-DB75-425A-A5C5-F9347BA2BE1A}" srcId="{3633C7B2-9ACD-402B-A282-6284D9B556CE}" destId="{1B2E6C87-6F79-496B-A9C2-844C2460262A}" srcOrd="2" destOrd="0" parTransId="{D4FD795C-83ED-43ED-812B-5587CB15D3A5}" sibTransId="{70B0495C-3BAA-4C73-88C5-59465B3307FA}"/>
    <dgm:cxn modelId="{DE116FA9-2704-4DD3-8504-F27497F70BA7}" srcId="{3633C7B2-9ACD-402B-A282-6284D9B556CE}" destId="{EFEFED6A-3E55-41C0-B74C-DBE06C124B0D}" srcOrd="1" destOrd="0" parTransId="{8BF2208E-011F-4C01-9405-007A47AFB57B}" sibTransId="{B18F6256-F963-40B4-BA57-83599F2604DE}"/>
    <dgm:cxn modelId="{F5A47F13-D501-4D97-8937-953DD9346E22}" srcId="{3633C7B2-9ACD-402B-A282-6284D9B556CE}" destId="{931143B2-A078-43DF-BC12-EDED2704F1C0}" srcOrd="0" destOrd="0" parTransId="{06E13C56-ECF6-4C49-82C3-227768CAB3ED}" sibTransId="{94BC7FDA-0AA8-4D80-8122-7C15F6D8C930}"/>
    <dgm:cxn modelId="{6FD81863-8BC3-41C8-8CC5-2A2EFE6F6427}" type="presOf" srcId="{931143B2-A078-43DF-BC12-EDED2704F1C0}" destId="{042040BB-2C98-4BDC-B134-3BF27AC4187B}" srcOrd="0" destOrd="0" presId="urn:microsoft.com/office/officeart/2005/8/layout/radial6"/>
    <dgm:cxn modelId="{BE677DDF-F84F-4B5C-89A2-204D9EFE6897}" type="presOf" srcId="{70B0495C-3BAA-4C73-88C5-59465B3307FA}" destId="{83B55A8A-BFB1-4817-BD9A-899B0EC92FBC}" srcOrd="0" destOrd="0" presId="urn:microsoft.com/office/officeart/2005/8/layout/radial6"/>
    <dgm:cxn modelId="{952C0036-030C-4D1C-BF27-A546A276A7DB}" type="presOf" srcId="{3633C7B2-9ACD-402B-A282-6284D9B556CE}" destId="{813EA7CB-B9A1-4590-9ABB-EF8746B971B9}" srcOrd="0" destOrd="0" presId="urn:microsoft.com/office/officeart/2005/8/layout/radial6"/>
    <dgm:cxn modelId="{2A57B736-4FC7-49D6-AC86-7B27433FF898}" srcId="{4CF5D8E1-6AC2-44BD-BC25-E7DF1907C76F}" destId="{3633C7B2-9ACD-402B-A282-6284D9B556CE}" srcOrd="0" destOrd="0" parTransId="{16BC3083-3E77-47E0-8495-61CD5617A7DB}" sibTransId="{ED1489FD-7D60-4E39-B9A6-94B9D5EA90E4}"/>
    <dgm:cxn modelId="{0844D585-CAF8-4B49-AA30-3B1DE07CA8C8}" type="presOf" srcId="{1B2E6C87-6F79-496B-A9C2-844C2460262A}" destId="{F2396824-046B-4ACA-9286-DE88E47EEB01}" srcOrd="0" destOrd="0" presId="urn:microsoft.com/office/officeart/2005/8/layout/radial6"/>
    <dgm:cxn modelId="{971020D1-64C8-4D78-A1BF-679472BD4BDE}" type="presOf" srcId="{B18F6256-F963-40B4-BA57-83599F2604DE}" destId="{1106531B-32E9-4FF2-A8C5-19383FC09E0A}" srcOrd="0" destOrd="0" presId="urn:microsoft.com/office/officeart/2005/8/layout/radial6"/>
    <dgm:cxn modelId="{EF38B2BB-6A39-4A3D-81F5-ECD640BC150E}" type="presOf" srcId="{94BC7FDA-0AA8-4D80-8122-7C15F6D8C930}" destId="{866BCE81-2378-47E4-9207-4EABDD36487C}" srcOrd="0" destOrd="0" presId="urn:microsoft.com/office/officeart/2005/8/layout/radial6"/>
    <dgm:cxn modelId="{EF18B956-96E0-41D2-9A0C-B4F0E329A37A}" type="presOf" srcId="{EFEFED6A-3E55-41C0-B74C-DBE06C124B0D}" destId="{39B8F0CA-FA53-4F24-9CBE-FFEDFF21AD3B}" srcOrd="0" destOrd="0" presId="urn:microsoft.com/office/officeart/2005/8/layout/radial6"/>
    <dgm:cxn modelId="{6F9583EC-1AD7-4426-8C35-7AECEB78F90E}" type="presOf" srcId="{4CF5D8E1-6AC2-44BD-BC25-E7DF1907C76F}" destId="{6FA3F6D0-51FD-429D-9B47-1DA41967AA14}" srcOrd="0" destOrd="0" presId="urn:microsoft.com/office/officeart/2005/8/layout/radial6"/>
    <dgm:cxn modelId="{BC6E12CB-E642-4841-B5A1-D76A3C50E4CB}" type="presParOf" srcId="{6FA3F6D0-51FD-429D-9B47-1DA41967AA14}" destId="{813EA7CB-B9A1-4590-9ABB-EF8746B971B9}" srcOrd="0" destOrd="0" presId="urn:microsoft.com/office/officeart/2005/8/layout/radial6"/>
    <dgm:cxn modelId="{7EB0364C-B0D8-43C1-8E63-5D277D11D0C5}" type="presParOf" srcId="{6FA3F6D0-51FD-429D-9B47-1DA41967AA14}" destId="{042040BB-2C98-4BDC-B134-3BF27AC4187B}" srcOrd="1" destOrd="0" presId="urn:microsoft.com/office/officeart/2005/8/layout/radial6"/>
    <dgm:cxn modelId="{E86795CC-343B-4259-A9B0-5DF7E22DDD06}" type="presParOf" srcId="{6FA3F6D0-51FD-429D-9B47-1DA41967AA14}" destId="{445909B8-AED4-4786-8042-2A28EEA83CEB}" srcOrd="2" destOrd="0" presId="urn:microsoft.com/office/officeart/2005/8/layout/radial6"/>
    <dgm:cxn modelId="{7B4C36D9-4D1F-4238-9745-B9FBFAE183EE}" type="presParOf" srcId="{6FA3F6D0-51FD-429D-9B47-1DA41967AA14}" destId="{866BCE81-2378-47E4-9207-4EABDD36487C}" srcOrd="3" destOrd="0" presId="urn:microsoft.com/office/officeart/2005/8/layout/radial6"/>
    <dgm:cxn modelId="{2BF8FA19-2982-44A5-937F-2B511E3288FB}" type="presParOf" srcId="{6FA3F6D0-51FD-429D-9B47-1DA41967AA14}" destId="{39B8F0CA-FA53-4F24-9CBE-FFEDFF21AD3B}" srcOrd="4" destOrd="0" presId="urn:microsoft.com/office/officeart/2005/8/layout/radial6"/>
    <dgm:cxn modelId="{26C2EC87-99D2-43F8-876A-465C627F589B}" type="presParOf" srcId="{6FA3F6D0-51FD-429D-9B47-1DA41967AA14}" destId="{D21F36A5-537C-4534-81AF-95F270774997}" srcOrd="5" destOrd="0" presId="urn:microsoft.com/office/officeart/2005/8/layout/radial6"/>
    <dgm:cxn modelId="{31457A42-8A45-45B1-B4F3-6597625125A9}" type="presParOf" srcId="{6FA3F6D0-51FD-429D-9B47-1DA41967AA14}" destId="{1106531B-32E9-4FF2-A8C5-19383FC09E0A}" srcOrd="6" destOrd="0" presId="urn:microsoft.com/office/officeart/2005/8/layout/radial6"/>
    <dgm:cxn modelId="{EC106A4C-FF1E-49CA-A7D5-51ABE85F978B}" type="presParOf" srcId="{6FA3F6D0-51FD-429D-9B47-1DA41967AA14}" destId="{F2396824-046B-4ACA-9286-DE88E47EEB01}" srcOrd="7" destOrd="0" presId="urn:microsoft.com/office/officeart/2005/8/layout/radial6"/>
    <dgm:cxn modelId="{53F15F6D-FE30-47B7-9CE3-DFF4F12A28BC}" type="presParOf" srcId="{6FA3F6D0-51FD-429D-9B47-1DA41967AA14}" destId="{F444ABE2-993C-4A73-9DF6-65F5D7B700D9}" srcOrd="8" destOrd="0" presId="urn:microsoft.com/office/officeart/2005/8/layout/radial6"/>
    <dgm:cxn modelId="{C92B34B8-883D-4C44-840A-E8CBDC4D859E}" type="presParOf" srcId="{6FA3F6D0-51FD-429D-9B47-1DA41967AA14}" destId="{83B55A8A-BFB1-4817-BD9A-899B0EC92FBC}" srcOrd="9" destOrd="0" presId="urn:microsoft.com/office/officeart/2005/8/layout/radial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F5D8E1-6AC2-44BD-BC25-E7DF1907C76F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633C7B2-9ACD-402B-A282-6284D9B556CE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Всего   детей 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213 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6BC3083-3E77-47E0-8495-61CD5617A7DB}" type="parTrans" cxnId="{2A57B736-4FC7-49D6-AC86-7B27433FF898}">
      <dgm:prSet/>
      <dgm:spPr/>
      <dgm:t>
        <a:bodyPr/>
        <a:lstStyle/>
        <a:p>
          <a:endParaRPr lang="ru-RU"/>
        </a:p>
      </dgm:t>
    </dgm:pt>
    <dgm:pt modelId="{ED1489FD-7D60-4E39-B9A6-94B9D5EA90E4}" type="sibTrans" cxnId="{2A57B736-4FC7-49D6-AC86-7B27433FF898}">
      <dgm:prSet/>
      <dgm:spPr/>
      <dgm:t>
        <a:bodyPr/>
        <a:lstStyle/>
        <a:p>
          <a:endParaRPr lang="ru-RU"/>
        </a:p>
      </dgm:t>
    </dgm:pt>
    <dgm:pt modelId="{931143B2-A078-43DF-BC12-EDED2704F1C0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Здоровых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131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6E13C56-ECF6-4C49-82C3-227768CAB3ED}" type="parTrans" cxnId="{F5A47F13-D501-4D97-8937-953DD9346E22}">
      <dgm:prSet/>
      <dgm:spPr/>
      <dgm:t>
        <a:bodyPr/>
        <a:lstStyle/>
        <a:p>
          <a:endParaRPr lang="ru-RU"/>
        </a:p>
      </dgm:t>
    </dgm:pt>
    <dgm:pt modelId="{94BC7FDA-0AA8-4D80-8122-7C15F6D8C930}" type="sibTrans" cxnId="{F5A47F13-D501-4D97-8937-953DD9346E22}">
      <dgm:prSet/>
      <dgm:spPr/>
      <dgm:t>
        <a:bodyPr/>
        <a:lstStyle/>
        <a:p>
          <a:endParaRPr lang="ru-RU"/>
        </a:p>
      </dgm:t>
    </dgm:pt>
    <dgm:pt modelId="{EFEFED6A-3E55-41C0-B74C-DBE06C124B0D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 инвалидов</a:t>
          </a:r>
        </a:p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13</a:t>
          </a:r>
        </a:p>
      </dgm:t>
    </dgm:pt>
    <dgm:pt modelId="{8BF2208E-011F-4C01-9405-007A47AFB57B}" type="parTrans" cxnId="{DE116FA9-2704-4DD3-8504-F27497F70BA7}">
      <dgm:prSet/>
      <dgm:spPr/>
      <dgm:t>
        <a:bodyPr/>
        <a:lstStyle/>
        <a:p>
          <a:endParaRPr lang="ru-RU"/>
        </a:p>
      </dgm:t>
    </dgm:pt>
    <dgm:pt modelId="{B18F6256-F963-40B4-BA57-83599F2604DE}" type="sibTrans" cxnId="{DE116FA9-2704-4DD3-8504-F27497F70BA7}">
      <dgm:prSet/>
      <dgm:spPr/>
      <dgm:t>
        <a:bodyPr/>
        <a:lstStyle/>
        <a:p>
          <a:endParaRPr lang="ru-RU"/>
        </a:p>
      </dgm:t>
    </dgm:pt>
    <dgm:pt modelId="{1B2E6C87-6F79-496B-A9C2-844C2460262A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Детей 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с ОВЗ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69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D4FD795C-83ED-43ED-812B-5587CB15D3A5}" type="parTrans" cxnId="{D10F36B2-DB75-425A-A5C5-F9347BA2BE1A}">
      <dgm:prSet/>
      <dgm:spPr/>
      <dgm:t>
        <a:bodyPr/>
        <a:lstStyle/>
        <a:p>
          <a:endParaRPr lang="ru-RU"/>
        </a:p>
      </dgm:t>
    </dgm:pt>
    <dgm:pt modelId="{70B0495C-3BAA-4C73-88C5-59465B3307FA}" type="sibTrans" cxnId="{D10F36B2-DB75-425A-A5C5-F9347BA2BE1A}">
      <dgm:prSet/>
      <dgm:spPr/>
      <dgm:t>
        <a:bodyPr/>
        <a:lstStyle/>
        <a:p>
          <a:endParaRPr lang="ru-RU"/>
        </a:p>
      </dgm:t>
    </dgm:pt>
    <dgm:pt modelId="{6FA3F6D0-51FD-429D-9B47-1DA41967AA14}" type="pres">
      <dgm:prSet presAssocID="{4CF5D8E1-6AC2-44BD-BC25-E7DF1907C7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3EA7CB-B9A1-4590-9ABB-EF8746B971B9}" type="pres">
      <dgm:prSet presAssocID="{3633C7B2-9ACD-402B-A282-6284D9B556CE}" presName="centerShape" presStyleLbl="node0" presStyleIdx="0" presStyleCnt="1"/>
      <dgm:spPr/>
      <dgm:t>
        <a:bodyPr/>
        <a:lstStyle/>
        <a:p>
          <a:endParaRPr lang="ru-RU"/>
        </a:p>
      </dgm:t>
    </dgm:pt>
    <dgm:pt modelId="{042040BB-2C98-4BDC-B134-3BF27AC4187B}" type="pres">
      <dgm:prSet presAssocID="{931143B2-A078-43DF-BC12-EDED2704F1C0}" presName="node" presStyleLbl="node1" presStyleIdx="0" presStyleCnt="3" custScaleX="130068" custScaleY="121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909B8-AED4-4786-8042-2A28EEA83CEB}" type="pres">
      <dgm:prSet presAssocID="{931143B2-A078-43DF-BC12-EDED2704F1C0}" presName="dummy" presStyleCnt="0"/>
      <dgm:spPr/>
    </dgm:pt>
    <dgm:pt modelId="{866BCE81-2378-47E4-9207-4EABDD36487C}" type="pres">
      <dgm:prSet presAssocID="{94BC7FDA-0AA8-4D80-8122-7C15F6D8C93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9B8F0CA-FA53-4F24-9CBE-FFEDFF21AD3B}" type="pres">
      <dgm:prSet presAssocID="{EFEFED6A-3E55-41C0-B74C-DBE06C124B0D}" presName="node" presStyleLbl="node1" presStyleIdx="1" presStyleCnt="3" custScaleX="134592" custScaleY="125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F36A5-537C-4534-81AF-95F270774997}" type="pres">
      <dgm:prSet presAssocID="{EFEFED6A-3E55-41C0-B74C-DBE06C124B0D}" presName="dummy" presStyleCnt="0"/>
      <dgm:spPr/>
    </dgm:pt>
    <dgm:pt modelId="{1106531B-32E9-4FF2-A8C5-19383FC09E0A}" type="pres">
      <dgm:prSet presAssocID="{B18F6256-F963-40B4-BA57-83599F2604D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2396824-046B-4ACA-9286-DE88E47EEB01}" type="pres">
      <dgm:prSet presAssocID="{1B2E6C87-6F79-496B-A9C2-844C2460262A}" presName="node" presStyleLbl="node1" presStyleIdx="2" presStyleCnt="3" custScaleX="140402" custScaleY="134947" custRadScaleRad="103258" custRadScaleInc="-5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4ABE2-993C-4A73-9DF6-65F5D7B700D9}" type="pres">
      <dgm:prSet presAssocID="{1B2E6C87-6F79-496B-A9C2-844C2460262A}" presName="dummy" presStyleCnt="0"/>
      <dgm:spPr/>
    </dgm:pt>
    <dgm:pt modelId="{83B55A8A-BFB1-4817-BD9A-899B0EC92FBC}" type="pres">
      <dgm:prSet presAssocID="{70B0495C-3BAA-4C73-88C5-59465B3307FA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10F36B2-DB75-425A-A5C5-F9347BA2BE1A}" srcId="{3633C7B2-9ACD-402B-A282-6284D9B556CE}" destId="{1B2E6C87-6F79-496B-A9C2-844C2460262A}" srcOrd="2" destOrd="0" parTransId="{D4FD795C-83ED-43ED-812B-5587CB15D3A5}" sibTransId="{70B0495C-3BAA-4C73-88C5-59465B3307FA}"/>
    <dgm:cxn modelId="{DE116FA9-2704-4DD3-8504-F27497F70BA7}" srcId="{3633C7B2-9ACD-402B-A282-6284D9B556CE}" destId="{EFEFED6A-3E55-41C0-B74C-DBE06C124B0D}" srcOrd="1" destOrd="0" parTransId="{8BF2208E-011F-4C01-9405-007A47AFB57B}" sibTransId="{B18F6256-F963-40B4-BA57-83599F2604DE}"/>
    <dgm:cxn modelId="{461ED1FB-3542-471A-BABC-5B8DD6A974B5}" type="presOf" srcId="{70B0495C-3BAA-4C73-88C5-59465B3307FA}" destId="{83B55A8A-BFB1-4817-BD9A-899B0EC92FBC}" srcOrd="0" destOrd="0" presId="urn:microsoft.com/office/officeart/2005/8/layout/radial6"/>
    <dgm:cxn modelId="{F5A47F13-D501-4D97-8937-953DD9346E22}" srcId="{3633C7B2-9ACD-402B-A282-6284D9B556CE}" destId="{931143B2-A078-43DF-BC12-EDED2704F1C0}" srcOrd="0" destOrd="0" parTransId="{06E13C56-ECF6-4C49-82C3-227768CAB3ED}" sibTransId="{94BC7FDA-0AA8-4D80-8122-7C15F6D8C930}"/>
    <dgm:cxn modelId="{B06A1467-3DCA-4C70-B678-8AED0AB298E7}" type="presOf" srcId="{EFEFED6A-3E55-41C0-B74C-DBE06C124B0D}" destId="{39B8F0CA-FA53-4F24-9CBE-FFEDFF21AD3B}" srcOrd="0" destOrd="0" presId="urn:microsoft.com/office/officeart/2005/8/layout/radial6"/>
    <dgm:cxn modelId="{A4F122B7-CAFC-4E29-B77E-3602A113EA07}" type="presOf" srcId="{B18F6256-F963-40B4-BA57-83599F2604DE}" destId="{1106531B-32E9-4FF2-A8C5-19383FC09E0A}" srcOrd="0" destOrd="0" presId="urn:microsoft.com/office/officeart/2005/8/layout/radial6"/>
    <dgm:cxn modelId="{99632870-391D-45BA-A5B9-1CF3D11963BB}" type="presOf" srcId="{931143B2-A078-43DF-BC12-EDED2704F1C0}" destId="{042040BB-2C98-4BDC-B134-3BF27AC4187B}" srcOrd="0" destOrd="0" presId="urn:microsoft.com/office/officeart/2005/8/layout/radial6"/>
    <dgm:cxn modelId="{A08E2493-BCE8-4937-AA61-5516F43B5C0F}" type="presOf" srcId="{4CF5D8E1-6AC2-44BD-BC25-E7DF1907C76F}" destId="{6FA3F6D0-51FD-429D-9B47-1DA41967AA14}" srcOrd="0" destOrd="0" presId="urn:microsoft.com/office/officeart/2005/8/layout/radial6"/>
    <dgm:cxn modelId="{2A57B736-4FC7-49D6-AC86-7B27433FF898}" srcId="{4CF5D8E1-6AC2-44BD-BC25-E7DF1907C76F}" destId="{3633C7B2-9ACD-402B-A282-6284D9B556CE}" srcOrd="0" destOrd="0" parTransId="{16BC3083-3E77-47E0-8495-61CD5617A7DB}" sibTransId="{ED1489FD-7D60-4E39-B9A6-94B9D5EA90E4}"/>
    <dgm:cxn modelId="{2D5DE2E3-3632-4B65-99EA-6102997513F2}" type="presOf" srcId="{3633C7B2-9ACD-402B-A282-6284D9B556CE}" destId="{813EA7CB-B9A1-4590-9ABB-EF8746B971B9}" srcOrd="0" destOrd="0" presId="urn:microsoft.com/office/officeart/2005/8/layout/radial6"/>
    <dgm:cxn modelId="{D5FFC280-05CE-437F-BA26-E4CBCF15A1E8}" type="presOf" srcId="{1B2E6C87-6F79-496B-A9C2-844C2460262A}" destId="{F2396824-046B-4ACA-9286-DE88E47EEB01}" srcOrd="0" destOrd="0" presId="urn:microsoft.com/office/officeart/2005/8/layout/radial6"/>
    <dgm:cxn modelId="{B8922F7F-1886-4E9F-B4C4-5DC6209161F9}" type="presOf" srcId="{94BC7FDA-0AA8-4D80-8122-7C15F6D8C930}" destId="{866BCE81-2378-47E4-9207-4EABDD36487C}" srcOrd="0" destOrd="0" presId="urn:microsoft.com/office/officeart/2005/8/layout/radial6"/>
    <dgm:cxn modelId="{D679DEA9-0DA9-49D4-9AB1-C82B2AF23B5F}" type="presParOf" srcId="{6FA3F6D0-51FD-429D-9B47-1DA41967AA14}" destId="{813EA7CB-B9A1-4590-9ABB-EF8746B971B9}" srcOrd="0" destOrd="0" presId="urn:microsoft.com/office/officeart/2005/8/layout/radial6"/>
    <dgm:cxn modelId="{38E9468B-DCDA-4479-96F4-062974A9D0B5}" type="presParOf" srcId="{6FA3F6D0-51FD-429D-9B47-1DA41967AA14}" destId="{042040BB-2C98-4BDC-B134-3BF27AC4187B}" srcOrd="1" destOrd="0" presId="urn:microsoft.com/office/officeart/2005/8/layout/radial6"/>
    <dgm:cxn modelId="{C5D69A6A-0063-4791-AF1E-0D800F11D4D6}" type="presParOf" srcId="{6FA3F6D0-51FD-429D-9B47-1DA41967AA14}" destId="{445909B8-AED4-4786-8042-2A28EEA83CEB}" srcOrd="2" destOrd="0" presId="urn:microsoft.com/office/officeart/2005/8/layout/radial6"/>
    <dgm:cxn modelId="{F13280DA-DC85-4BAF-A131-7B56738B21DB}" type="presParOf" srcId="{6FA3F6D0-51FD-429D-9B47-1DA41967AA14}" destId="{866BCE81-2378-47E4-9207-4EABDD36487C}" srcOrd="3" destOrd="0" presId="urn:microsoft.com/office/officeart/2005/8/layout/radial6"/>
    <dgm:cxn modelId="{BC0B7AFB-ACF7-4723-B562-CB3CC39C5352}" type="presParOf" srcId="{6FA3F6D0-51FD-429D-9B47-1DA41967AA14}" destId="{39B8F0CA-FA53-4F24-9CBE-FFEDFF21AD3B}" srcOrd="4" destOrd="0" presId="urn:microsoft.com/office/officeart/2005/8/layout/radial6"/>
    <dgm:cxn modelId="{C560C0D6-620C-4134-8BD2-772C3B9A83E4}" type="presParOf" srcId="{6FA3F6D0-51FD-429D-9B47-1DA41967AA14}" destId="{D21F36A5-537C-4534-81AF-95F270774997}" srcOrd="5" destOrd="0" presId="urn:microsoft.com/office/officeart/2005/8/layout/radial6"/>
    <dgm:cxn modelId="{E9DDC82B-A830-4AE6-AAAD-BBD6A90A3174}" type="presParOf" srcId="{6FA3F6D0-51FD-429D-9B47-1DA41967AA14}" destId="{1106531B-32E9-4FF2-A8C5-19383FC09E0A}" srcOrd="6" destOrd="0" presId="urn:microsoft.com/office/officeart/2005/8/layout/radial6"/>
    <dgm:cxn modelId="{6B3E1D6C-F1EC-406D-A76B-9DA4AC0C4A19}" type="presParOf" srcId="{6FA3F6D0-51FD-429D-9B47-1DA41967AA14}" destId="{F2396824-046B-4ACA-9286-DE88E47EEB01}" srcOrd="7" destOrd="0" presId="urn:microsoft.com/office/officeart/2005/8/layout/radial6"/>
    <dgm:cxn modelId="{5F5A4FBB-9CAB-4FC0-B728-DFFE83F85118}" type="presParOf" srcId="{6FA3F6D0-51FD-429D-9B47-1DA41967AA14}" destId="{F444ABE2-993C-4A73-9DF6-65F5D7B700D9}" srcOrd="8" destOrd="0" presId="urn:microsoft.com/office/officeart/2005/8/layout/radial6"/>
    <dgm:cxn modelId="{71C012B0-FBE0-42B4-86E7-64CCB65F0D4F}" type="presParOf" srcId="{6FA3F6D0-51FD-429D-9B47-1DA41967AA14}" destId="{83B55A8A-BFB1-4817-BD9A-899B0EC92FBC}" srcOrd="9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7BCD-69B0-4427-AA2B-3B7FBD113798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11B67-0F3A-4380-8D08-7A1D606EE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3" y="285728"/>
            <a:ext cx="84296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инклюзивной практики в детском саду,  как актуальный аспект поддержки семей, имеющих детей с ограниченными возможностями здоровья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amsung\Desktop\Новая папка\вход в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00306"/>
            <a:ext cx="7000924" cy="402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Физкультурный  зал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1\Documents\А.Конкурс Инклюзия\IMG_3943.JPG"/>
          <p:cNvPicPr/>
          <p:nvPr/>
        </p:nvPicPr>
        <p:blipFill>
          <a:blip r:embed="rId2" cstate="print">
            <a:lum bright="-10000"/>
          </a:blip>
          <a:srcRect t="4131" b="12872"/>
          <a:stretch>
            <a:fillRect/>
          </a:stretch>
        </p:blipFill>
        <p:spPr bwMode="auto">
          <a:xfrm>
            <a:off x="571472" y="1214422"/>
            <a:ext cx="771530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amsung\Desktop\ДОКЛАД ИНКЛЮЗИЯ\физрук\Рисунок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8160433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2019 - 2020\Презентация сада\Фото сад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887140" cy="528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85918" y="642918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1 группа\1 группа (2)\104_COPY\DSC01021.JPG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>
          <a:xfrm flipH="1">
            <a:off x="428596" y="571480"/>
            <a:ext cx="8286808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9" y="285728"/>
            <a:ext cx="7643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с родителями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(законными представителями)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Круглый стол  «Сто вопросов»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00240"/>
            <a:ext cx="750099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Elvira-pc\папка обмена\РЕЖИМ КРАТКОВРЕМЕННОГО ПРЕБЫВАНИЯ\IMG_4370.JPG"/>
          <p:cNvPicPr/>
          <p:nvPr/>
        </p:nvPicPr>
        <p:blipFill>
          <a:blip r:embed="rId2" cstate="print">
            <a:lum bright="-10000"/>
          </a:blip>
          <a:srcRect l="3388" r="7271" b="15556"/>
          <a:stretch>
            <a:fillRect/>
          </a:stretch>
        </p:blipFill>
        <p:spPr bwMode="auto">
          <a:xfrm>
            <a:off x="428596" y="1428736"/>
            <a:ext cx="7929618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785794"/>
            <a:ext cx="53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Обучающие    совместные   тренинги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Elvira-pc\папка обмена\РЕЖИМ КРАТКОВРЕМЕННОГО ПРЕБЫВАНИЯ\Фото 1 гр\IMG_4307.JPG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flipH="1">
            <a:off x="785781" y="1285860"/>
            <a:ext cx="721523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642918"/>
            <a:ext cx="66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– класс с родителями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sung\Desktop\Рисунок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28667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2976" y="357166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Заседание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педагогического консилиума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ДОКЛАД ИНКЛЮЗИЯ\3 идеи педагогов\иг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64386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«Толерантность – это путь к  добру,  миру и  милосердию»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lbina\альбина - общая\ИСКАНДА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7416126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Консультации  для родителей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дистанционном формате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1647" t="16524" r="19022" b="23647"/>
          <a:stretch>
            <a:fillRect/>
          </a:stretch>
        </p:blipFill>
        <p:spPr bwMode="auto">
          <a:xfrm>
            <a:off x="857224" y="1714488"/>
            <a:ext cx="757242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878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воспитании кроется великая тайна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усовершенствования человеческой природы»                   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И. Кант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918" y="357166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Физиотерапевтический кабинет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8596" y="1857364"/>
            <a:ext cx="392909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00496" y="1928802"/>
            <a:ext cx="11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57224" y="1071546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Сеанс  электрофореза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8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\\Elvira-pc\папка обмена\РЕЖИМ КРАТКОВРЕМЕННОГО ПРЕБЫВАНИЯ\IMG_35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57190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857752" y="1071546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Сеанс Дарсонвализации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777\Desktop\DSC002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800105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00100" y="571480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Сеанс  ультрафиолетового облучения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верхних дыхательных путей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928662" y="1285860"/>
            <a:ext cx="7072362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57148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Сеанс общеукрепляющего массажа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1" r="983"/>
          <a:stretch>
            <a:fillRect/>
          </a:stretch>
        </p:blipFill>
        <p:spPr bwMode="auto">
          <a:xfrm>
            <a:off x="642910" y="1571612"/>
            <a:ext cx="821536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71670" y="500042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57148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23 башкирский  сундуч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536" y="1285861"/>
            <a:ext cx="762780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Помогая преодолеть барьеры тем,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кому сложно сделать это в одиночку,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делаем мир доступным для всех!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14414" y="4286256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2020год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860" y="214290"/>
            <a:ext cx="423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Контингент воспитанников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-285784" y="714356"/>
          <a:ext cx="514353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500694" y="4429132"/>
            <a:ext cx="3071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2021год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929058" y="2214554"/>
          <a:ext cx="5715040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7290" y="285728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Безбарьерная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доступная среда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amsung\Desktop\20210818_101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474" y="1285860"/>
            <a:ext cx="816949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678661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00232" y="214290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Перекатной пандус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Инвалидная  коляска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конкурс ПО ИНКЛЮЗИИ\IMG_5788.JPG"/>
          <p:cNvPicPr/>
          <p:nvPr/>
        </p:nvPicPr>
        <p:blipFill>
          <a:blip r:embed="rId2" cstate="print"/>
          <a:srcRect l="2213" t="1820" b="16285"/>
          <a:stretch>
            <a:fillRect/>
          </a:stretch>
        </p:blipFill>
        <p:spPr bwMode="auto">
          <a:xfrm>
            <a:off x="357158" y="1071546"/>
            <a:ext cx="7929618" cy="559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14480" y="428604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Санитарная комната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71538" y="1357298"/>
            <a:ext cx="7715304" cy="516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00232" y="642918"/>
            <a:ext cx="574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Подъемник для  занятий в бассейне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24390" t="19999" r="24390" b="11765"/>
          <a:stretch>
            <a:fillRect/>
          </a:stretch>
        </p:blipFill>
        <p:spPr bwMode="auto">
          <a:xfrm>
            <a:off x="2571736" y="1785926"/>
            <a:ext cx="3857652" cy="355148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4546" y="214290"/>
            <a:ext cx="4320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Кадровое обеспечение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85720" y="2357430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28992" y="785794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14348" y="1000108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14282" y="3643314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85786" y="4857760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572264" y="4857760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571736" y="5786454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929190" y="5786454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786578" y="3643314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786578" y="2428868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857884" y="1000108"/>
            <a:ext cx="2000264" cy="857256"/>
            <a:chOff x="214317" y="2643203"/>
            <a:chExt cx="1899315" cy="1234555"/>
          </a:xfrm>
          <a:scene3d>
            <a:camera prst="orthographicFront"/>
            <a:lightRig rig="flat" dir="t"/>
          </a:scene3d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214317" y="2643203"/>
              <a:ext cx="1899315" cy="123455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кругленный прямоугольник 4"/>
            <p:cNvSpPr/>
            <p:nvPr/>
          </p:nvSpPr>
          <p:spPr>
            <a:xfrm>
              <a:off x="274583" y="2703469"/>
              <a:ext cx="1778783" cy="1114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500431" y="85723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 ДО</a:t>
            </a:r>
            <a:r>
              <a:rPr lang="ru-RU" b="1" dirty="0" smtClean="0">
                <a:solidFill>
                  <a:schemeClr val="bg1"/>
                </a:solidFill>
              </a:rPr>
              <a:t>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00760" y="114298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Старший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58016" y="2714620"/>
            <a:ext cx="177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58016" y="3714752"/>
            <a:ext cx="178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57950" y="485776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29190" y="5929330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1538" y="1071546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Учитель-дефектолог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4348" y="5000637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3786191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Инструктор по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физвоспитанию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58" y="242886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Инструктор по плаванию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00298" y="5929330"/>
            <a:ext cx="2000264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Медицинская сестра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214290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Сенсорная комната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50099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540</TotalTime>
  <Words>194</Words>
  <PresentationFormat>Экран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Samsung</cp:lastModifiedBy>
  <cp:revision>49</cp:revision>
  <dcterms:created xsi:type="dcterms:W3CDTF">2021-08-18T02:51:46Z</dcterms:created>
  <dcterms:modified xsi:type="dcterms:W3CDTF">2021-08-19T03:47:10Z</dcterms:modified>
</cp:coreProperties>
</file>