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4" r:id="rId17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9F7D7F1-7B52-440B-BB35-B5ECECA849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4BC81F-187F-413B-8482-2685B3E4E597}" type="slidenum">
              <a:rPr lang="ru-RU"/>
              <a:pPr/>
              <a:t>1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6CF86-AA83-40AB-932E-CCFC4942EF91}" type="slidenum">
              <a:rPr lang="ru-RU"/>
              <a:pPr/>
              <a:t>10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F18EBE-00E7-4116-AA2C-42D07966D952}" type="slidenum">
              <a:rPr lang="ru-RU"/>
              <a:pPr/>
              <a:t>11</a:t>
            </a:fld>
            <a:endParaRPr 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E17149-1C30-4399-94CE-6059D52145D3}" type="slidenum">
              <a:rPr lang="ru-RU"/>
              <a:pPr/>
              <a:t>12</a:t>
            </a:fld>
            <a:endParaRPr 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A00215-2E82-495D-A4E2-6DEB6CF2A18A}" type="slidenum">
              <a:rPr lang="ru-RU"/>
              <a:pPr/>
              <a:t>13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BAA6DD-DF5C-469E-BD6F-641738112F9F}" type="slidenum">
              <a:rPr lang="ru-RU"/>
              <a:pPr/>
              <a:t>14</a:t>
            </a:fld>
            <a:endParaRPr 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3D8875-7B88-43E7-91F0-A4E1FC328E60}" type="slidenum">
              <a:rPr lang="ru-RU"/>
              <a:pPr/>
              <a:t>15</a:t>
            </a:fld>
            <a:endParaRPr 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FAE485-A038-42A3-80AF-71441BEFF4D5}" type="slidenum">
              <a:rPr lang="ru-RU"/>
              <a:pPr/>
              <a:t>2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19BFC3-1216-425E-8856-B933B6EF4C80}" type="slidenum">
              <a:rPr lang="ru-RU"/>
              <a:pPr/>
              <a:t>3</a:t>
            </a:fld>
            <a:endParaRPr 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E21347-1D1D-4087-BB19-96ED86D6BFA6}" type="slidenum">
              <a:rPr lang="ru-RU"/>
              <a:pPr/>
              <a:t>4</a:t>
            </a:fld>
            <a:endParaRPr 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FC2EB9-C4B3-472E-84A4-12D9F9AC6073}" type="slidenum">
              <a:rPr lang="ru-RU"/>
              <a:pPr/>
              <a:t>5</a:t>
            </a:fld>
            <a:endParaRPr lang="ru-RU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69865C-A702-4E94-8062-AFDBB3C35AC3}" type="slidenum">
              <a:rPr lang="ru-RU"/>
              <a:pPr/>
              <a:t>6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987226-D99A-48E3-807F-6F07030B8307}" type="slidenum">
              <a:rPr lang="ru-RU"/>
              <a:pPr/>
              <a:t>7</a:t>
            </a:fld>
            <a:endParaRPr 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98BF3D-F3D8-4E82-80BB-507FA2C386FE}" type="slidenum">
              <a:rPr lang="ru-RU"/>
              <a:pPr/>
              <a:t>8</a:t>
            </a:fld>
            <a:endParaRPr 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ABB906-E164-4C28-B777-80576F95A1DA}" type="slidenum">
              <a:rPr lang="ru-RU"/>
              <a:pPr/>
              <a:t>9</a:t>
            </a:fld>
            <a:endParaRPr lang="ru-R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03E357-D870-466B-90D3-C447A61BB7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B7163A-078C-4373-89F7-8668694EF2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500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0E39A7-C882-426D-BB3A-6A4A7EB345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425" y="1122363"/>
            <a:ext cx="8789988" cy="2386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7077075" y="541020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9896475" y="5410200"/>
            <a:ext cx="769938" cy="363538"/>
          </a:xfrm>
        </p:spPr>
        <p:txBody>
          <a:bodyPr/>
          <a:lstStyle>
            <a:lvl1pPr>
              <a:defRPr/>
            </a:lvl1pPr>
          </a:lstStyle>
          <a:p>
            <a:fld id="{E17B3AC0-3782-484C-A3B4-C429325DBB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04E72D-8837-4FC9-82E4-51AA508EFF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065131-54BE-4B36-91D2-E86E1C4D5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856958-7E5D-4BE5-9D1F-9B8C95577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D1EB99-4088-4D02-A824-99AB0EE28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2F54BD-4657-4E5F-B290-DBFD8717C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965DD1-50F5-4134-85E1-881881BD6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F54913-6827-492C-A2F5-01DA70405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3F45EB-B627-4D5E-8A2F-2A7F1CBA2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1B7A2F-CA58-4F40-A67C-636F7B77C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01A024-6356-4A80-A79C-5256E879F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ECB036-9FB0-4052-81CB-A2443DFBB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34B8FC-DC2F-4A52-B3D9-ABF59A975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6A72B7-3D4B-4628-B179-F26293E119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798641-502C-45D1-AFF8-889C54C8E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87B19E-00E4-4C09-99EF-E076212F5B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E32D22-56DA-47D2-AF78-FE5A645630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1B9C90-E3CF-4730-81C3-88EA4C2196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957426-6DA9-4B0B-8FAA-C3B39EA19F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20.4.21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4560AF-66B3-4112-BCAC-037064B90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4288" y="0"/>
            <a:ext cx="12052301" cy="6856413"/>
            <a:chOff x="-9" y="0"/>
            <a:chExt cx="7592" cy="4319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-9" y="0"/>
              <a:ext cx="768" cy="4319"/>
              <a:chOff x="-9" y="0"/>
              <a:chExt cx="768" cy="4319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72" y="3"/>
                <a:ext cx="14" cy="13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>
                <a:off x="21" y="1371"/>
                <a:ext cx="119" cy="119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18" y="2533"/>
                <a:ext cx="119" cy="118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 noChangeArrowheads="1"/>
              </p:cNvSpPr>
              <p:nvPr/>
            </p:nvSpPr>
            <p:spPr bwMode="auto">
              <a:xfrm>
                <a:off x="126" y="3"/>
                <a:ext cx="232" cy="1140"/>
              </a:xfrm>
              <a:custGeom>
                <a:avLst/>
                <a:gdLst>
                  <a:gd name="G0" fmla="+- 233 0 0"/>
                  <a:gd name="G1" fmla="+- 1141 0 0"/>
                </a:gdLst>
                <a:ahLst/>
                <a:cxnLst>
                  <a:cxn ang="0">
                    <a:pos x="218" y="1141"/>
                  </a:cxn>
                  <a:cxn ang="0">
                    <a:pos x="0" y="626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623"/>
                  </a:cxn>
                  <a:cxn ang="0">
                    <a:pos x="233" y="1135"/>
                  </a:cxn>
                  <a:cxn ang="0">
                    <a:pos x="218" y="1141"/>
                  </a:cxn>
                </a:cxnLst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17" y="1135"/>
                <a:ext cx="119" cy="118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180" y="3"/>
                <a:ext cx="232" cy="900"/>
              </a:xfrm>
              <a:custGeom>
                <a:avLst/>
                <a:gdLst>
                  <a:gd name="G0" fmla="+- 233 0 0"/>
                  <a:gd name="G1" fmla="+- 901 0 0"/>
                </a:gdLst>
                <a:ahLst/>
                <a:cxnLst>
                  <a:cxn ang="0">
                    <a:pos x="221" y="901"/>
                  </a:cxn>
                  <a:cxn ang="0">
                    <a:pos x="0" y="383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18" y="380"/>
                  </a:cxn>
                  <a:cxn ang="0">
                    <a:pos x="233" y="895"/>
                  </a:cxn>
                  <a:cxn ang="0">
                    <a:pos x="221" y="901"/>
                  </a:cxn>
                </a:cxnLst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44" y="0"/>
                <a:ext cx="95" cy="574"/>
              </a:xfrm>
              <a:custGeom>
                <a:avLst/>
                <a:gdLst>
                  <a:gd name="G0" fmla="+- 96 0 0"/>
                  <a:gd name="G1" fmla="+- 575 0 0"/>
                </a:gdLst>
                <a:ahLst/>
                <a:cxnLst>
                  <a:cxn ang="0">
                    <a:pos x="96" y="575"/>
                  </a:cxn>
                  <a:cxn ang="0">
                    <a:pos x="78" y="575"/>
                  </a:cxn>
                  <a:cxn ang="0">
                    <a:pos x="78" y="192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96" y="189"/>
                  </a:cxn>
                  <a:cxn ang="0">
                    <a:pos x="96" y="575"/>
                  </a:cxn>
                </a:cxnLst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71" y="895"/>
                <a:ext cx="119" cy="119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371" y="569"/>
                <a:ext cx="119" cy="119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>
                <a:off x="404" y="0"/>
                <a:ext cx="265" cy="331"/>
              </a:xfrm>
              <a:custGeom>
                <a:avLst/>
                <a:gdLst>
                  <a:gd name="G0" fmla="+- 266 0 0"/>
                  <a:gd name="G1" fmla="+- 332 0 0"/>
                </a:gdLst>
                <a:ahLst/>
                <a:cxnLst>
                  <a:cxn ang="0">
                    <a:pos x="257" y="332"/>
                  </a:cxn>
                  <a:cxn ang="0">
                    <a:pos x="48" y="123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63" y="114"/>
                  </a:cxn>
                  <a:cxn ang="0">
                    <a:pos x="266" y="320"/>
                  </a:cxn>
                  <a:cxn ang="0">
                    <a:pos x="257" y="332"/>
                  </a:cxn>
                </a:cxnLst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Freeform 14"/>
              <p:cNvSpPr>
                <a:spLocks noChangeArrowheads="1"/>
              </p:cNvSpPr>
              <p:nvPr/>
            </p:nvSpPr>
            <p:spPr bwMode="auto">
              <a:xfrm>
                <a:off x="643" y="308"/>
                <a:ext cx="101" cy="92"/>
              </a:xfrm>
              <a:custGeom>
                <a:avLst/>
                <a:gdLst>
                  <a:gd name="G0" fmla="+- 34 0 0"/>
                  <a:gd name="G1" fmla="+- 31 0 0"/>
                </a:gdLst>
                <a:ahLst/>
                <a:cxnLst>
                  <a:cxn ang="0">
                    <a:pos x="17" y="31"/>
                  </a:cxn>
                  <a:cxn ang="0">
                    <a:pos x="6" y="27"/>
                  </a:cxn>
                  <a:cxn ang="0">
                    <a:pos x="6" y="4"/>
                  </a:cxn>
                  <a:cxn ang="0">
                    <a:pos x="17" y="0"/>
                  </a:cxn>
                  <a:cxn ang="0">
                    <a:pos x="28" y="4"/>
                  </a:cxn>
                  <a:cxn ang="0">
                    <a:pos x="28" y="27"/>
                  </a:cxn>
                  <a:cxn ang="0">
                    <a:pos x="17" y="31"/>
                  </a:cxn>
                  <a:cxn ang="0">
                    <a:pos x="17" y="4"/>
                  </a:cxn>
                  <a:cxn ang="0">
                    <a:pos x="9" y="7"/>
                  </a:cxn>
                  <a:cxn ang="0">
                    <a:pos x="9" y="24"/>
                  </a:cxn>
                  <a:cxn ang="0">
                    <a:pos x="17" y="27"/>
                  </a:cxn>
                  <a:cxn ang="0">
                    <a:pos x="25" y="24"/>
                  </a:cxn>
                  <a:cxn ang="0">
                    <a:pos x="25" y="7"/>
                  </a:cxn>
                  <a:cxn ang="0">
                    <a:pos x="17" y="4"/>
                  </a:cxn>
                </a:cxnLst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Freeform 15"/>
              <p:cNvSpPr>
                <a:spLocks noChangeArrowheads="1"/>
              </p:cNvSpPr>
              <p:nvPr/>
            </p:nvSpPr>
            <p:spPr bwMode="auto">
              <a:xfrm>
                <a:off x="-3" y="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Freeform 16"/>
              <p:cNvSpPr>
                <a:spLocks noChangeArrowheads="1"/>
              </p:cNvSpPr>
              <p:nvPr/>
            </p:nvSpPr>
            <p:spPr bwMode="auto">
              <a:xfrm>
                <a:off x="6" y="1135"/>
                <a:ext cx="77" cy="79"/>
              </a:xfrm>
              <a:custGeom>
                <a:avLst/>
                <a:gdLst>
                  <a:gd name="G0" fmla="+- 78 0 0"/>
                  <a:gd name="G1" fmla="+- 80 0 0"/>
                </a:gdLst>
                <a:ahLst/>
                <a:cxnLst>
                  <a:cxn ang="0">
                    <a:pos x="6" y="80"/>
                  </a:cxn>
                  <a:cxn ang="0">
                    <a:pos x="0" y="71"/>
                  </a:cxn>
                  <a:cxn ang="0">
                    <a:pos x="69" y="0"/>
                  </a:cxn>
                  <a:cxn ang="0">
                    <a:pos x="78" y="9"/>
                  </a:cxn>
                  <a:cxn ang="0">
                    <a:pos x="6" y="80"/>
                  </a:cxn>
                </a:cxnLst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Freeform 17"/>
              <p:cNvSpPr>
                <a:spLocks noChangeArrowheads="1"/>
              </p:cNvSpPr>
              <p:nvPr/>
            </p:nvSpPr>
            <p:spPr bwMode="auto">
              <a:xfrm>
                <a:off x="-6" y="2236"/>
                <a:ext cx="92" cy="302"/>
              </a:xfrm>
              <a:custGeom>
                <a:avLst/>
                <a:gdLst>
                  <a:gd name="G0" fmla="+- 93 0 0"/>
                  <a:gd name="G1" fmla="+- 303 0 0"/>
                </a:gdLst>
                <a:ahLst/>
                <a:cxnLst>
                  <a:cxn ang="0">
                    <a:pos x="93" y="303"/>
                  </a:cxn>
                  <a:cxn ang="0">
                    <a:pos x="78" y="303"/>
                  </a:cxn>
                  <a:cxn ang="0">
                    <a:pos x="78" y="78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93" y="69"/>
                  </a:cxn>
                  <a:cxn ang="0">
                    <a:pos x="93" y="303"/>
                  </a:cxn>
                </a:cxnLst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Freeform 18"/>
              <p:cNvSpPr>
                <a:spLocks noChangeArrowheads="1"/>
              </p:cNvSpPr>
              <p:nvPr/>
            </p:nvSpPr>
            <p:spPr bwMode="auto">
              <a:xfrm>
                <a:off x="81" y="871"/>
                <a:ext cx="89" cy="299"/>
              </a:xfrm>
              <a:custGeom>
                <a:avLst/>
                <a:gdLst>
                  <a:gd name="G0" fmla="+- 90 0 0"/>
                  <a:gd name="G1" fmla="+- 300 0 0"/>
                </a:gdLst>
                <a:ahLst/>
                <a:cxnLst>
                  <a:cxn ang="0">
                    <a:pos x="90" y="300"/>
                  </a:cxn>
                  <a:cxn ang="0">
                    <a:pos x="78" y="300"/>
                  </a:cxn>
                  <a:cxn ang="0">
                    <a:pos x="78" y="84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90" y="81"/>
                  </a:cxn>
                  <a:cxn ang="0">
                    <a:pos x="90" y="300"/>
                  </a:cxn>
                </a:cxnLst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>
                <a:off x="129" y="1165"/>
                <a:ext cx="71" cy="67"/>
              </a:xfrm>
              <a:custGeom>
                <a:avLst/>
                <a:gdLst>
                  <a:gd name="G0" fmla="+- 24 0 0"/>
                  <a:gd name="G1" fmla="+- 23 0 0"/>
                </a:gdLst>
                <a:ahLst/>
                <a:cxnLst>
                  <a:cxn ang="0">
                    <a:pos x="12" y="23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3"/>
                  </a:cxn>
                  <a:cxn ang="0">
                    <a:pos x="12" y="4"/>
                  </a:cxn>
                  <a:cxn ang="0">
                    <a:pos x="4" y="12"/>
                  </a:cxn>
                  <a:cxn ang="0">
                    <a:pos x="12" y="19"/>
                  </a:cxn>
                  <a:cxn ang="0">
                    <a:pos x="20" y="12"/>
                  </a:cxn>
                  <a:cxn ang="0">
                    <a:pos x="12" y="4"/>
                  </a:cxn>
                </a:cxnLst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84" y="2937"/>
                <a:ext cx="14" cy="13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>
                <a:off x="141" y="3176"/>
                <a:ext cx="232" cy="1134"/>
              </a:xfrm>
              <a:custGeom>
                <a:avLst/>
                <a:gdLst>
                  <a:gd name="G0" fmla="+- 233 0 0"/>
                  <a:gd name="G1" fmla="+- 1135 0 0"/>
                </a:gdLst>
                <a:ahLst/>
                <a:cxnLst>
                  <a:cxn ang="0">
                    <a:pos x="15" y="1135"/>
                  </a:cxn>
                  <a:cxn ang="0">
                    <a:pos x="0" y="1135"/>
                  </a:cxn>
                  <a:cxn ang="0">
                    <a:pos x="0" y="515"/>
                  </a:cxn>
                  <a:cxn ang="0">
                    <a:pos x="0" y="512"/>
                  </a:cxn>
                  <a:cxn ang="0">
                    <a:pos x="218" y="0"/>
                  </a:cxn>
                  <a:cxn ang="0">
                    <a:pos x="233" y="6"/>
                  </a:cxn>
                  <a:cxn ang="0">
                    <a:pos x="15" y="518"/>
                  </a:cxn>
                  <a:cxn ang="0">
                    <a:pos x="15" y="1135"/>
                  </a:cxn>
                </a:cxnLst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Freeform 22"/>
              <p:cNvSpPr>
                <a:spLocks noChangeArrowheads="1"/>
              </p:cNvSpPr>
              <p:nvPr/>
            </p:nvSpPr>
            <p:spPr bwMode="auto">
              <a:xfrm>
                <a:off x="33" y="2823"/>
                <a:ext cx="119" cy="119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>
                <a:off x="-9" y="3545"/>
                <a:ext cx="53" cy="765"/>
              </a:xfrm>
              <a:custGeom>
                <a:avLst/>
                <a:gdLst>
                  <a:gd name="G0" fmla="+- 54 0 0"/>
                  <a:gd name="G1" fmla="+- 766 0 0"/>
                </a:gdLst>
                <a:ahLst/>
                <a:cxnLst>
                  <a:cxn ang="0">
                    <a:pos x="54" y="766"/>
                  </a:cxn>
                  <a:cxn ang="0">
                    <a:pos x="36" y="766"/>
                  </a:cxn>
                  <a:cxn ang="0">
                    <a:pos x="36" y="149"/>
                  </a:cxn>
                  <a:cxn ang="0">
                    <a:pos x="0" y="3"/>
                  </a:cxn>
                  <a:cxn ang="0">
                    <a:pos x="18" y="0"/>
                  </a:cxn>
                  <a:cxn ang="0">
                    <a:pos x="54" y="146"/>
                  </a:cxn>
                  <a:cxn ang="0">
                    <a:pos x="54" y="766"/>
                  </a:cxn>
                </a:cxnLst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>
                <a:off x="332" y="3066"/>
                <a:ext cx="119" cy="118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>
                <a:off x="195" y="3416"/>
                <a:ext cx="235" cy="897"/>
              </a:xfrm>
              <a:custGeom>
                <a:avLst/>
                <a:gdLst>
                  <a:gd name="G0" fmla="+- 236 0 0"/>
                  <a:gd name="G1" fmla="+- 898 0 0"/>
                </a:gdLst>
                <a:ahLst/>
                <a:cxnLst>
                  <a:cxn ang="0">
                    <a:pos x="18" y="898"/>
                  </a:cxn>
                  <a:cxn ang="0">
                    <a:pos x="0" y="898"/>
                  </a:cxn>
                  <a:cxn ang="0">
                    <a:pos x="0" y="515"/>
                  </a:cxn>
                  <a:cxn ang="0">
                    <a:pos x="3" y="512"/>
                  </a:cxn>
                  <a:cxn ang="0">
                    <a:pos x="221" y="0"/>
                  </a:cxn>
                  <a:cxn ang="0">
                    <a:pos x="236" y="6"/>
                  </a:cxn>
                  <a:cxn ang="0">
                    <a:pos x="18" y="518"/>
                  </a:cxn>
                  <a:cxn ang="0">
                    <a:pos x="18" y="898"/>
                  </a:cxn>
                </a:cxnLst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 noChangeArrowheads="1"/>
              </p:cNvSpPr>
              <p:nvPr/>
            </p:nvSpPr>
            <p:spPr bwMode="auto">
              <a:xfrm>
                <a:off x="359" y="3745"/>
                <a:ext cx="95" cy="574"/>
              </a:xfrm>
              <a:custGeom>
                <a:avLst/>
                <a:gdLst>
                  <a:gd name="G0" fmla="+- 96 0 0"/>
                  <a:gd name="G1" fmla="+- 575 0 0"/>
                </a:gdLst>
                <a:ahLst/>
                <a:cxnLst>
                  <a:cxn ang="0">
                    <a:pos x="15" y="575"/>
                  </a:cxn>
                  <a:cxn ang="0">
                    <a:pos x="0" y="569"/>
                  </a:cxn>
                  <a:cxn ang="0">
                    <a:pos x="81" y="383"/>
                  </a:cxn>
                  <a:cxn ang="0">
                    <a:pos x="81" y="0"/>
                  </a:cxn>
                  <a:cxn ang="0">
                    <a:pos x="96" y="0"/>
                  </a:cxn>
                  <a:cxn ang="0">
                    <a:pos x="96" y="386"/>
                  </a:cxn>
                  <a:cxn ang="0">
                    <a:pos x="15" y="575"/>
                  </a:cxn>
                </a:cxnLst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386" y="3305"/>
                <a:ext cx="119" cy="119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386" y="3631"/>
                <a:ext cx="119" cy="119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422" y="3988"/>
                <a:ext cx="262" cy="325"/>
              </a:xfrm>
              <a:custGeom>
                <a:avLst/>
                <a:gdLst>
                  <a:gd name="G0" fmla="+- 263 0 0"/>
                  <a:gd name="G1" fmla="+- 326 0 0"/>
                </a:gdLst>
                <a:ahLst/>
                <a:cxnLst>
                  <a:cxn ang="0">
                    <a:pos x="15" y="326"/>
                  </a:cxn>
                  <a:cxn ang="0">
                    <a:pos x="0" y="320"/>
                  </a:cxn>
                  <a:cxn ang="0">
                    <a:pos x="45" y="206"/>
                  </a:cxn>
                  <a:cxn ang="0">
                    <a:pos x="48" y="206"/>
                  </a:cxn>
                  <a:cxn ang="0">
                    <a:pos x="254" y="0"/>
                  </a:cxn>
                  <a:cxn ang="0">
                    <a:pos x="263" y="12"/>
                  </a:cxn>
                  <a:cxn ang="0">
                    <a:pos x="60" y="215"/>
                  </a:cxn>
                  <a:cxn ang="0">
                    <a:pos x="15" y="326"/>
                  </a:cxn>
                </a:cxnLst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 noChangeArrowheads="1"/>
              </p:cNvSpPr>
              <p:nvPr/>
            </p:nvSpPr>
            <p:spPr bwMode="auto">
              <a:xfrm>
                <a:off x="661" y="3919"/>
                <a:ext cx="98" cy="92"/>
              </a:xfrm>
              <a:custGeom>
                <a:avLst/>
                <a:gdLst>
                  <a:gd name="G0" fmla="+- 33 0 0"/>
                  <a:gd name="G1" fmla="+- 31 0 0"/>
                </a:gdLst>
                <a:ahLst/>
                <a:cxnLst>
                  <a:cxn ang="0">
                    <a:pos x="16" y="31"/>
                  </a:cxn>
                  <a:cxn ang="0">
                    <a:pos x="5" y="26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27" y="26"/>
                  </a:cxn>
                  <a:cxn ang="0">
                    <a:pos x="16" y="31"/>
                  </a:cxn>
                  <a:cxn ang="0">
                    <a:pos x="16" y="4"/>
                  </a:cxn>
                  <a:cxn ang="0">
                    <a:pos x="8" y="7"/>
                  </a:cxn>
                  <a:cxn ang="0">
                    <a:pos x="4" y="15"/>
                  </a:cxn>
                  <a:cxn ang="0">
                    <a:pos x="8" y="24"/>
                  </a:cxn>
                  <a:cxn ang="0">
                    <a:pos x="16" y="27"/>
                  </a:cxn>
                  <a:cxn ang="0">
                    <a:pos x="24" y="24"/>
                  </a:cxn>
                  <a:cxn ang="0">
                    <a:pos x="24" y="7"/>
                  </a:cxn>
                  <a:cxn ang="0">
                    <a:pos x="16" y="4"/>
                  </a:cxn>
                </a:cxnLst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55" name="Group 31"/>
            <p:cNvGrpSpPr>
              <a:grpSpLocks/>
            </p:cNvGrpSpPr>
            <p:nvPr/>
          </p:nvGrpSpPr>
          <p:grpSpPr bwMode="auto">
            <a:xfrm>
              <a:off x="7159" y="0"/>
              <a:ext cx="424" cy="4313"/>
              <a:chOff x="7159" y="0"/>
              <a:chExt cx="424" cy="4313"/>
            </a:xfrm>
          </p:grpSpPr>
          <p:sp>
            <p:nvSpPr>
              <p:cNvPr id="1056" name="Freeform 32"/>
              <p:cNvSpPr>
                <a:spLocks noChangeArrowheads="1"/>
              </p:cNvSpPr>
              <p:nvPr/>
            </p:nvSpPr>
            <p:spPr bwMode="auto">
              <a:xfrm>
                <a:off x="7234" y="0"/>
                <a:ext cx="262" cy="322"/>
              </a:xfrm>
              <a:custGeom>
                <a:avLst/>
                <a:gdLst>
                  <a:gd name="G0" fmla="+- 263 0 0"/>
                  <a:gd name="G1" fmla="+- 323 0 0"/>
                </a:gdLst>
                <a:ahLst/>
                <a:cxnLst>
                  <a:cxn ang="0">
                    <a:pos x="12" y="323"/>
                  </a:cxn>
                  <a:cxn ang="0">
                    <a:pos x="0" y="314"/>
                  </a:cxn>
                  <a:cxn ang="0">
                    <a:pos x="203" y="108"/>
                  </a:cxn>
                  <a:cxn ang="0">
                    <a:pos x="248" y="0"/>
                  </a:cxn>
                  <a:cxn ang="0">
                    <a:pos x="263" y="6"/>
                  </a:cxn>
                  <a:cxn ang="0">
                    <a:pos x="218" y="117"/>
                  </a:cxn>
                  <a:cxn ang="0">
                    <a:pos x="218" y="117"/>
                  </a:cxn>
                  <a:cxn ang="0">
                    <a:pos x="12" y="323"/>
                  </a:cxn>
                </a:cxnLst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 noChangeArrowheads="1"/>
              </p:cNvSpPr>
              <p:nvPr/>
            </p:nvSpPr>
            <p:spPr bwMode="auto">
              <a:xfrm>
                <a:off x="7159" y="299"/>
                <a:ext cx="98" cy="95"/>
              </a:xfrm>
              <a:custGeom>
                <a:avLst/>
                <a:gdLst>
                  <a:gd name="G0" fmla="+- 33 0 0"/>
                  <a:gd name="G1" fmla="+- 32 0 0"/>
                </a:gdLst>
                <a:ahLst/>
                <a:cxnLst>
                  <a:cxn ang="0">
                    <a:pos x="17" y="32"/>
                  </a:cxn>
                  <a:cxn ang="0">
                    <a:pos x="6" y="27"/>
                  </a:cxn>
                  <a:cxn ang="0">
                    <a:pos x="6" y="5"/>
                  </a:cxn>
                  <a:cxn ang="0">
                    <a:pos x="17" y="0"/>
                  </a:cxn>
                  <a:cxn ang="0">
                    <a:pos x="28" y="5"/>
                  </a:cxn>
                  <a:cxn ang="0">
                    <a:pos x="33" y="16"/>
                  </a:cxn>
                  <a:cxn ang="0">
                    <a:pos x="28" y="27"/>
                  </a:cxn>
                  <a:cxn ang="0">
                    <a:pos x="17" y="32"/>
                  </a:cxn>
                  <a:cxn ang="0">
                    <a:pos x="17" y="4"/>
                  </a:cxn>
                  <a:cxn ang="0">
                    <a:pos x="9" y="8"/>
                  </a:cxn>
                  <a:cxn ang="0">
                    <a:pos x="9" y="24"/>
                  </a:cxn>
                  <a:cxn ang="0">
                    <a:pos x="17" y="28"/>
                  </a:cxn>
                  <a:cxn ang="0">
                    <a:pos x="26" y="24"/>
                  </a:cxn>
                  <a:cxn ang="0">
                    <a:pos x="26" y="8"/>
                  </a:cxn>
                  <a:cxn ang="0">
                    <a:pos x="17" y="4"/>
                  </a:cxn>
                </a:cxnLst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 noChangeArrowheads="1"/>
              </p:cNvSpPr>
              <p:nvPr/>
            </p:nvSpPr>
            <p:spPr bwMode="auto">
              <a:xfrm>
                <a:off x="7327" y="970"/>
                <a:ext cx="118" cy="119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 noChangeArrowheads="1"/>
              </p:cNvSpPr>
              <p:nvPr/>
            </p:nvSpPr>
            <p:spPr bwMode="auto">
              <a:xfrm>
                <a:off x="7264" y="3587"/>
                <a:ext cx="187" cy="726"/>
              </a:xfrm>
              <a:custGeom>
                <a:avLst/>
                <a:gdLst>
                  <a:gd name="G0" fmla="+- 188 0 0"/>
                  <a:gd name="G1" fmla="+- 727 0 0"/>
                </a:gdLst>
                <a:ahLst/>
                <a:cxnLst>
                  <a:cxn ang="0">
                    <a:pos x="15" y="727"/>
                  </a:cxn>
                  <a:cxn ang="0">
                    <a:pos x="0" y="727"/>
                  </a:cxn>
                  <a:cxn ang="0">
                    <a:pos x="0" y="407"/>
                  </a:cxn>
                  <a:cxn ang="0">
                    <a:pos x="0" y="407"/>
                  </a:cxn>
                  <a:cxn ang="0">
                    <a:pos x="176" y="0"/>
                  </a:cxn>
                  <a:cxn ang="0">
                    <a:pos x="188" y="6"/>
                  </a:cxn>
                  <a:cxn ang="0">
                    <a:pos x="15" y="410"/>
                  </a:cxn>
                  <a:cxn ang="0">
                    <a:pos x="15" y="727"/>
                  </a:cxn>
                </a:cxnLst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 noChangeArrowheads="1"/>
              </p:cNvSpPr>
              <p:nvPr/>
            </p:nvSpPr>
            <p:spPr bwMode="auto">
              <a:xfrm>
                <a:off x="7416" y="3497"/>
                <a:ext cx="98" cy="97"/>
              </a:xfrm>
              <a:custGeom>
                <a:avLst/>
                <a:gdLst>
                  <a:gd name="G0" fmla="+- 33 0 0"/>
                  <a:gd name="G1" fmla="+- 33 0 0"/>
                </a:gdLst>
                <a:ahLst/>
                <a:cxnLst>
                  <a:cxn ang="0">
                    <a:pos x="17" y="33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3" y="16"/>
                  </a:cxn>
                  <a:cxn ang="0">
                    <a:pos x="17" y="33"/>
                  </a:cxn>
                  <a:cxn ang="0">
                    <a:pos x="17" y="4"/>
                  </a:cxn>
                  <a:cxn ang="0">
                    <a:pos x="4" y="16"/>
                  </a:cxn>
                  <a:cxn ang="0">
                    <a:pos x="17" y="29"/>
                  </a:cxn>
                  <a:cxn ang="0">
                    <a:pos x="29" y="16"/>
                  </a:cxn>
                  <a:cxn ang="0">
                    <a:pos x="17" y="4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 noChangeArrowheads="1"/>
              </p:cNvSpPr>
              <p:nvPr/>
            </p:nvSpPr>
            <p:spPr bwMode="auto">
              <a:xfrm>
                <a:off x="7377" y="3"/>
                <a:ext cx="191" cy="972"/>
              </a:xfrm>
              <a:custGeom>
                <a:avLst/>
                <a:gdLst>
                  <a:gd name="G0" fmla="+- 192 0 0"/>
                  <a:gd name="G1" fmla="+- 973 0 0"/>
                </a:gdLst>
                <a:ahLst/>
                <a:cxnLst>
                  <a:cxn ang="0">
                    <a:pos x="15" y="973"/>
                  </a:cxn>
                  <a:cxn ang="0">
                    <a:pos x="0" y="973"/>
                  </a:cxn>
                  <a:cxn ang="0">
                    <a:pos x="0" y="790"/>
                  </a:cxn>
                  <a:cxn ang="0">
                    <a:pos x="174" y="614"/>
                  </a:cxn>
                  <a:cxn ang="0">
                    <a:pos x="174" y="0"/>
                  </a:cxn>
                  <a:cxn ang="0">
                    <a:pos x="192" y="0"/>
                  </a:cxn>
                  <a:cxn ang="0">
                    <a:pos x="192" y="620"/>
                  </a:cxn>
                  <a:cxn ang="0">
                    <a:pos x="15" y="796"/>
                  </a:cxn>
                  <a:cxn ang="0">
                    <a:pos x="15" y="973"/>
                  </a:cxn>
                </a:cxnLst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 noChangeArrowheads="1"/>
              </p:cNvSpPr>
              <p:nvPr/>
            </p:nvSpPr>
            <p:spPr bwMode="auto">
              <a:xfrm>
                <a:off x="7330" y="3066"/>
                <a:ext cx="118" cy="118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 noChangeArrowheads="1"/>
              </p:cNvSpPr>
              <p:nvPr/>
            </p:nvSpPr>
            <p:spPr bwMode="auto">
              <a:xfrm>
                <a:off x="7207" y="3179"/>
                <a:ext cx="193" cy="1134"/>
              </a:xfrm>
              <a:custGeom>
                <a:avLst/>
                <a:gdLst>
                  <a:gd name="G0" fmla="+- 194 0 0"/>
                  <a:gd name="G1" fmla="+- 1135 0 0"/>
                </a:gdLst>
                <a:ahLst/>
                <a:cxnLst>
                  <a:cxn ang="0">
                    <a:pos x="18" y="1135"/>
                  </a:cxn>
                  <a:cxn ang="0">
                    <a:pos x="0" y="1135"/>
                  </a:cxn>
                  <a:cxn ang="0">
                    <a:pos x="0" y="354"/>
                  </a:cxn>
                  <a:cxn ang="0">
                    <a:pos x="176" y="177"/>
                  </a:cxn>
                  <a:cxn ang="0">
                    <a:pos x="176" y="0"/>
                  </a:cxn>
                  <a:cxn ang="0">
                    <a:pos x="194" y="0"/>
                  </a:cxn>
                  <a:cxn ang="0">
                    <a:pos x="194" y="183"/>
                  </a:cxn>
                  <a:cxn ang="0">
                    <a:pos x="18" y="360"/>
                  </a:cxn>
                  <a:cxn ang="0">
                    <a:pos x="18" y="1135"/>
                  </a:cxn>
                </a:cxnLst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 noChangeArrowheads="1"/>
              </p:cNvSpPr>
              <p:nvPr/>
            </p:nvSpPr>
            <p:spPr bwMode="auto">
              <a:xfrm>
                <a:off x="7464" y="4042"/>
                <a:ext cx="119" cy="118"/>
              </a:xfrm>
              <a:custGeom>
                <a:avLst/>
                <a:gdLst>
                  <a:gd name="G0" fmla="+- 40 0 0"/>
                  <a:gd name="G1" fmla="+- 40 0 0"/>
                </a:gdLst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7521" y="4155"/>
                <a:ext cx="14" cy="15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1067" name="Group 43"/>
          <p:cNvGrpSpPr>
            <a:grpSpLocks/>
          </p:cNvGrpSpPr>
          <p:nvPr/>
        </p:nvGrpSpPr>
        <p:grpSpPr bwMode="auto">
          <a:xfrm>
            <a:off x="0" y="0"/>
            <a:ext cx="2303463" cy="6856413"/>
            <a:chOff x="0" y="0"/>
            <a:chExt cx="1451" cy="4319"/>
          </a:xfrm>
        </p:grpSpPr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762" y="3"/>
              <a:ext cx="14" cy="13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Freeform 45"/>
            <p:cNvSpPr>
              <a:spLocks noChangeArrowheads="1"/>
            </p:cNvSpPr>
            <p:nvPr/>
          </p:nvSpPr>
          <p:spPr bwMode="auto">
            <a:xfrm>
              <a:off x="711" y="1371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Freeform 46"/>
            <p:cNvSpPr>
              <a:spLocks noChangeArrowheads="1"/>
            </p:cNvSpPr>
            <p:nvPr/>
          </p:nvSpPr>
          <p:spPr bwMode="auto">
            <a:xfrm>
              <a:off x="708" y="2533"/>
              <a:ext cx="119" cy="118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261" y="6"/>
              <a:ext cx="17" cy="28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Freeform 48"/>
            <p:cNvSpPr>
              <a:spLocks noChangeArrowheads="1"/>
            </p:cNvSpPr>
            <p:nvPr/>
          </p:nvSpPr>
          <p:spPr bwMode="auto">
            <a:xfrm>
              <a:off x="210" y="2823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Freeform 49"/>
            <p:cNvSpPr>
              <a:spLocks noChangeArrowheads="1"/>
            </p:cNvSpPr>
            <p:nvPr/>
          </p:nvSpPr>
          <p:spPr bwMode="auto">
            <a:xfrm>
              <a:off x="120" y="6"/>
              <a:ext cx="95" cy="571"/>
            </a:xfrm>
            <a:custGeom>
              <a:avLst/>
              <a:gdLst>
                <a:gd name="G0" fmla="+- 96 0 0"/>
                <a:gd name="G1" fmla="+- 572 0 0"/>
              </a:gdLst>
              <a:ahLst/>
              <a:cxnLst>
                <a:cxn ang="0">
                  <a:pos x="15" y="572"/>
                </a:cxn>
                <a:cxn ang="0">
                  <a:pos x="0" y="566"/>
                </a:cxn>
                <a:cxn ang="0">
                  <a:pos x="81" y="380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96" y="383"/>
                </a:cxn>
                <a:cxn ang="0">
                  <a:pos x="15" y="572"/>
                </a:cxn>
              </a:cxnLst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 noChangeArrowheads="1"/>
            </p:cNvSpPr>
            <p:nvPr/>
          </p:nvSpPr>
          <p:spPr bwMode="auto">
            <a:xfrm>
              <a:off x="813" y="9"/>
              <a:ext cx="236" cy="1134"/>
            </a:xfrm>
            <a:custGeom>
              <a:avLst/>
              <a:gdLst>
                <a:gd name="G0" fmla="+- 237 0 0"/>
                <a:gd name="G1" fmla="+- 1135 0 0"/>
              </a:gdLst>
              <a:ahLst/>
              <a:cxnLst>
                <a:cxn ang="0">
                  <a:pos x="222" y="1135"/>
                </a:cxn>
                <a:cxn ang="0">
                  <a:pos x="0" y="620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17"/>
                </a:cxn>
                <a:cxn ang="0">
                  <a:pos x="237" y="1129"/>
                </a:cxn>
                <a:cxn ang="0">
                  <a:pos x="222" y="1135"/>
                </a:cxn>
              </a:cxnLst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" name="Freeform 51"/>
            <p:cNvSpPr>
              <a:spLocks noChangeArrowheads="1"/>
            </p:cNvSpPr>
            <p:nvPr/>
          </p:nvSpPr>
          <p:spPr bwMode="auto">
            <a:xfrm>
              <a:off x="1008" y="1135"/>
              <a:ext cx="119" cy="118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6" name="Freeform 52"/>
            <p:cNvSpPr>
              <a:spLocks noChangeArrowheads="1"/>
            </p:cNvSpPr>
            <p:nvPr/>
          </p:nvSpPr>
          <p:spPr bwMode="auto">
            <a:xfrm>
              <a:off x="870" y="6"/>
              <a:ext cx="233" cy="897"/>
            </a:xfrm>
            <a:custGeom>
              <a:avLst/>
              <a:gdLst>
                <a:gd name="G0" fmla="+- 234 0 0"/>
                <a:gd name="G1" fmla="+- 898 0 0"/>
              </a:gdLst>
              <a:ahLst/>
              <a:cxnLst>
                <a:cxn ang="0">
                  <a:pos x="219" y="898"/>
                </a:cxn>
                <a:cxn ang="0">
                  <a:pos x="0" y="38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380"/>
                </a:cxn>
                <a:cxn ang="0">
                  <a:pos x="234" y="892"/>
                </a:cxn>
                <a:cxn ang="0">
                  <a:pos x="219" y="898"/>
                </a:cxn>
              </a:cxnLst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7" name="Freeform 53"/>
            <p:cNvSpPr>
              <a:spLocks noChangeArrowheads="1"/>
            </p:cNvSpPr>
            <p:nvPr/>
          </p:nvSpPr>
          <p:spPr bwMode="auto">
            <a:xfrm>
              <a:off x="1035" y="0"/>
              <a:ext cx="95" cy="574"/>
            </a:xfrm>
            <a:custGeom>
              <a:avLst/>
              <a:gdLst>
                <a:gd name="G0" fmla="+- 96 0 0"/>
                <a:gd name="G1" fmla="+- 575 0 0"/>
              </a:gdLst>
              <a:ahLst/>
              <a:cxnLst>
                <a:cxn ang="0">
                  <a:pos x="96" y="575"/>
                </a:cxn>
                <a:cxn ang="0">
                  <a:pos x="78" y="575"/>
                </a:cxn>
                <a:cxn ang="0">
                  <a:pos x="78" y="192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96" y="189"/>
                </a:cxn>
                <a:cxn ang="0">
                  <a:pos x="96" y="575"/>
                </a:cxn>
              </a:cxnLst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 noChangeArrowheads="1"/>
            </p:cNvSpPr>
            <p:nvPr/>
          </p:nvSpPr>
          <p:spPr bwMode="auto">
            <a:xfrm>
              <a:off x="1062" y="895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Freeform 55"/>
            <p:cNvSpPr>
              <a:spLocks noChangeArrowheads="1"/>
            </p:cNvSpPr>
            <p:nvPr/>
          </p:nvSpPr>
          <p:spPr bwMode="auto">
            <a:xfrm>
              <a:off x="1062" y="569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Freeform 56"/>
            <p:cNvSpPr>
              <a:spLocks noChangeArrowheads="1"/>
            </p:cNvSpPr>
            <p:nvPr/>
          </p:nvSpPr>
          <p:spPr bwMode="auto">
            <a:xfrm>
              <a:off x="1098" y="3"/>
              <a:ext cx="263" cy="328"/>
            </a:xfrm>
            <a:custGeom>
              <a:avLst/>
              <a:gdLst>
                <a:gd name="G0" fmla="+- 264 0 0"/>
                <a:gd name="G1" fmla="+- 329 0 0"/>
              </a:gdLst>
              <a:ahLst/>
              <a:cxnLst>
                <a:cxn ang="0">
                  <a:pos x="252" y="329"/>
                </a:cxn>
                <a:cxn ang="0">
                  <a:pos x="45" y="12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60" y="111"/>
                </a:cxn>
                <a:cxn ang="0">
                  <a:pos x="264" y="317"/>
                </a:cxn>
                <a:cxn ang="0">
                  <a:pos x="252" y="329"/>
                </a:cxn>
              </a:cxnLst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Freeform 57"/>
            <p:cNvSpPr>
              <a:spLocks noChangeArrowheads="1"/>
            </p:cNvSpPr>
            <p:nvPr/>
          </p:nvSpPr>
          <p:spPr bwMode="auto">
            <a:xfrm>
              <a:off x="1335" y="308"/>
              <a:ext cx="101" cy="92"/>
            </a:xfrm>
            <a:custGeom>
              <a:avLst/>
              <a:gdLst>
                <a:gd name="G0" fmla="+- 34 0 0"/>
                <a:gd name="G1" fmla="+- 31 0 0"/>
              </a:gdLst>
              <a:ahLst/>
              <a:cxnLst>
                <a:cxn ang="0">
                  <a:pos x="17" y="31"/>
                </a:cxn>
                <a:cxn ang="0">
                  <a:pos x="6" y="27"/>
                </a:cxn>
                <a:cxn ang="0">
                  <a:pos x="6" y="4"/>
                </a:cxn>
                <a:cxn ang="0">
                  <a:pos x="17" y="0"/>
                </a:cxn>
                <a:cxn ang="0">
                  <a:pos x="28" y="4"/>
                </a:cxn>
                <a:cxn ang="0">
                  <a:pos x="28" y="27"/>
                </a:cxn>
                <a:cxn ang="0">
                  <a:pos x="17" y="31"/>
                </a:cxn>
                <a:cxn ang="0">
                  <a:pos x="17" y="4"/>
                </a:cxn>
                <a:cxn ang="0">
                  <a:pos x="9" y="7"/>
                </a:cxn>
                <a:cxn ang="0">
                  <a:pos x="9" y="24"/>
                </a:cxn>
                <a:cxn ang="0">
                  <a:pos x="17" y="27"/>
                </a:cxn>
                <a:cxn ang="0">
                  <a:pos x="25" y="24"/>
                </a:cxn>
                <a:cxn ang="0">
                  <a:pos x="25" y="7"/>
                </a:cxn>
                <a:cxn ang="0">
                  <a:pos x="17" y="4"/>
                </a:cxn>
              </a:cxnLst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Freeform 58"/>
            <p:cNvSpPr>
              <a:spLocks noChangeArrowheads="1"/>
            </p:cNvSpPr>
            <p:nvPr/>
          </p:nvSpPr>
          <p:spPr bwMode="auto">
            <a:xfrm>
              <a:off x="600" y="3"/>
              <a:ext cx="95" cy="571"/>
            </a:xfrm>
            <a:custGeom>
              <a:avLst/>
              <a:gdLst>
                <a:gd name="G0" fmla="+- 96 0 0"/>
                <a:gd name="G1" fmla="+- 572 0 0"/>
              </a:gdLst>
              <a:ahLst/>
              <a:cxnLst>
                <a:cxn ang="0">
                  <a:pos x="15" y="572"/>
                </a:cxn>
                <a:cxn ang="0">
                  <a:pos x="0" y="572"/>
                </a:cxn>
                <a:cxn ang="0">
                  <a:pos x="0" y="189"/>
                </a:cxn>
                <a:cxn ang="0">
                  <a:pos x="81" y="0"/>
                </a:cxn>
                <a:cxn ang="0">
                  <a:pos x="96" y="6"/>
                </a:cxn>
                <a:cxn ang="0">
                  <a:pos x="15" y="192"/>
                </a:cxn>
                <a:cxn ang="0">
                  <a:pos x="15" y="572"/>
                </a:cxn>
              </a:cxnLst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Freeform 59"/>
            <p:cNvSpPr>
              <a:spLocks noChangeArrowheads="1"/>
            </p:cNvSpPr>
            <p:nvPr/>
          </p:nvSpPr>
          <p:spPr bwMode="auto">
            <a:xfrm>
              <a:off x="546" y="569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Freeform 60"/>
            <p:cNvSpPr>
              <a:spLocks noChangeArrowheads="1"/>
            </p:cNvSpPr>
            <p:nvPr/>
          </p:nvSpPr>
          <p:spPr bwMode="auto">
            <a:xfrm>
              <a:off x="561" y="979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Freeform 61"/>
            <p:cNvSpPr>
              <a:spLocks noChangeArrowheads="1"/>
            </p:cNvSpPr>
            <p:nvPr/>
          </p:nvSpPr>
          <p:spPr bwMode="auto">
            <a:xfrm>
              <a:off x="465" y="3542"/>
              <a:ext cx="212" cy="765"/>
            </a:xfrm>
            <a:custGeom>
              <a:avLst/>
              <a:gdLst>
                <a:gd name="G0" fmla="+- 213 0 0"/>
                <a:gd name="G1" fmla="+- 766 0 0"/>
              </a:gdLst>
              <a:ahLst/>
              <a:cxnLst>
                <a:cxn ang="0">
                  <a:pos x="213" y="766"/>
                </a:cxn>
                <a:cxn ang="0">
                  <a:pos x="195" y="766"/>
                </a:cxn>
                <a:cxn ang="0">
                  <a:pos x="195" y="464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213" y="461"/>
                </a:cxn>
                <a:cxn ang="0">
                  <a:pos x="213" y="766"/>
                </a:cxn>
              </a:cxnLst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Freeform 62"/>
            <p:cNvSpPr>
              <a:spLocks noChangeArrowheads="1"/>
            </p:cNvSpPr>
            <p:nvPr/>
          </p:nvSpPr>
          <p:spPr bwMode="auto">
            <a:xfrm>
              <a:off x="408" y="3452"/>
              <a:ext cx="98" cy="98"/>
            </a:xfrm>
            <a:custGeom>
              <a:avLst/>
              <a:gdLst>
                <a:gd name="G0" fmla="+- 33 0 0"/>
                <a:gd name="G1" fmla="+- 33 0 0"/>
              </a:gdLst>
              <a:ahLst/>
              <a:cxnLst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17" y="4"/>
                </a:cxn>
                <a:cxn ang="0">
                  <a:pos x="4" y="17"/>
                </a:cxn>
                <a:cxn ang="0">
                  <a:pos x="17" y="29"/>
                </a:cxn>
                <a:cxn ang="0">
                  <a:pos x="29" y="17"/>
                </a:cxn>
                <a:cxn ang="0">
                  <a:pos x="17" y="4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Freeform 63"/>
            <p:cNvSpPr>
              <a:spLocks noChangeArrowheads="1"/>
            </p:cNvSpPr>
            <p:nvPr/>
          </p:nvSpPr>
          <p:spPr bwMode="auto">
            <a:xfrm>
              <a:off x="42" y="569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8" name="Freeform 64"/>
            <p:cNvSpPr>
              <a:spLocks noChangeArrowheads="1"/>
            </p:cNvSpPr>
            <p:nvPr/>
          </p:nvSpPr>
          <p:spPr bwMode="auto">
            <a:xfrm>
              <a:off x="0" y="2455"/>
              <a:ext cx="83" cy="167"/>
            </a:xfrm>
            <a:custGeom>
              <a:avLst/>
              <a:gdLst>
                <a:gd name="G0" fmla="+- 84 0 0"/>
                <a:gd name="G1" fmla="+- 168 0 0"/>
              </a:gdLst>
              <a:ahLst/>
              <a:cxnLst>
                <a:cxn ang="0">
                  <a:pos x="69" y="168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84" y="162"/>
                </a:cxn>
                <a:cxn ang="0">
                  <a:pos x="69" y="168"/>
                </a:cxn>
              </a:cxnLst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" name="Freeform 65"/>
            <p:cNvSpPr>
              <a:spLocks noChangeArrowheads="1"/>
            </p:cNvSpPr>
            <p:nvPr/>
          </p:nvSpPr>
          <p:spPr bwMode="auto">
            <a:xfrm>
              <a:off x="42" y="2614"/>
              <a:ext cx="119" cy="118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" name="Freeform 66"/>
            <p:cNvSpPr>
              <a:spLocks noChangeArrowheads="1"/>
            </p:cNvSpPr>
            <p:nvPr/>
          </p:nvSpPr>
          <p:spPr bwMode="auto">
            <a:xfrm>
              <a:off x="0" y="1036"/>
              <a:ext cx="83" cy="169"/>
            </a:xfrm>
            <a:custGeom>
              <a:avLst/>
              <a:gdLst>
                <a:gd name="G0" fmla="+- 84 0 0"/>
                <a:gd name="G1" fmla="+- 170 0 0"/>
              </a:gdLst>
              <a:ahLst/>
              <a:cxnLst>
                <a:cxn ang="0">
                  <a:pos x="12" y="170"/>
                </a:cxn>
                <a:cxn ang="0">
                  <a:pos x="0" y="164"/>
                </a:cxn>
                <a:cxn ang="0">
                  <a:pos x="69" y="0"/>
                </a:cxn>
                <a:cxn ang="0">
                  <a:pos x="84" y="6"/>
                </a:cxn>
                <a:cxn ang="0">
                  <a:pos x="12" y="170"/>
                </a:cxn>
              </a:cxnLst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1" name="Freeform 67"/>
            <p:cNvSpPr>
              <a:spLocks noChangeArrowheads="1"/>
            </p:cNvSpPr>
            <p:nvPr/>
          </p:nvSpPr>
          <p:spPr bwMode="auto">
            <a:xfrm>
              <a:off x="42" y="925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Freeform 68"/>
            <p:cNvSpPr>
              <a:spLocks noChangeArrowheads="1"/>
            </p:cNvSpPr>
            <p:nvPr/>
          </p:nvSpPr>
          <p:spPr bwMode="auto">
            <a:xfrm>
              <a:off x="438" y="3"/>
              <a:ext cx="194" cy="981"/>
            </a:xfrm>
            <a:custGeom>
              <a:avLst/>
              <a:gdLst>
                <a:gd name="G0" fmla="+- 195 0 0"/>
                <a:gd name="G1" fmla="+- 982 0 0"/>
              </a:gdLst>
              <a:ahLst/>
              <a:cxnLst>
                <a:cxn ang="0">
                  <a:pos x="195" y="982"/>
                </a:cxn>
                <a:cxn ang="0">
                  <a:pos x="177" y="982"/>
                </a:cxn>
                <a:cxn ang="0">
                  <a:pos x="177" y="805"/>
                </a:cxn>
                <a:cxn ang="0">
                  <a:pos x="0" y="629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23"/>
                </a:cxn>
                <a:cxn ang="0">
                  <a:pos x="195" y="796"/>
                </a:cxn>
                <a:cxn ang="0">
                  <a:pos x="195" y="982"/>
                </a:cxn>
              </a:cxnLst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Freeform 69"/>
            <p:cNvSpPr>
              <a:spLocks noChangeArrowheads="1"/>
            </p:cNvSpPr>
            <p:nvPr/>
          </p:nvSpPr>
          <p:spPr bwMode="auto">
            <a:xfrm>
              <a:off x="36" y="3075"/>
              <a:ext cx="119" cy="118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4" name="Freeform 70"/>
            <p:cNvSpPr>
              <a:spLocks noChangeArrowheads="1"/>
            </p:cNvSpPr>
            <p:nvPr/>
          </p:nvSpPr>
          <p:spPr bwMode="auto">
            <a:xfrm>
              <a:off x="87" y="3188"/>
              <a:ext cx="191" cy="1119"/>
            </a:xfrm>
            <a:custGeom>
              <a:avLst/>
              <a:gdLst>
                <a:gd name="G0" fmla="+- 192 0 0"/>
                <a:gd name="G1" fmla="+- 1120 0 0"/>
              </a:gdLst>
              <a:ahLst/>
              <a:cxnLst>
                <a:cxn ang="0">
                  <a:pos x="192" y="1120"/>
                </a:cxn>
                <a:cxn ang="0">
                  <a:pos x="177" y="1120"/>
                </a:cxn>
                <a:cxn ang="0">
                  <a:pos x="177" y="360"/>
                </a:cxn>
                <a:cxn ang="0">
                  <a:pos x="0" y="18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77"/>
                </a:cxn>
                <a:cxn ang="0">
                  <a:pos x="192" y="354"/>
                </a:cxn>
                <a:cxn ang="0">
                  <a:pos x="192" y="1120"/>
                </a:cxn>
              </a:cxnLst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" name="Freeform 71"/>
            <p:cNvSpPr>
              <a:spLocks noChangeArrowheads="1"/>
            </p:cNvSpPr>
            <p:nvPr/>
          </p:nvSpPr>
          <p:spPr bwMode="auto">
            <a:xfrm>
              <a:off x="354" y="4051"/>
              <a:ext cx="119" cy="118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405" y="4164"/>
              <a:ext cx="14" cy="15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Freeform 73"/>
            <p:cNvSpPr>
              <a:spLocks noChangeArrowheads="1"/>
            </p:cNvSpPr>
            <p:nvPr/>
          </p:nvSpPr>
          <p:spPr bwMode="auto">
            <a:xfrm>
              <a:off x="48" y="4051"/>
              <a:ext cx="119" cy="118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8" name="Freeform 74"/>
            <p:cNvSpPr>
              <a:spLocks noChangeArrowheads="1"/>
            </p:cNvSpPr>
            <p:nvPr/>
          </p:nvSpPr>
          <p:spPr bwMode="auto">
            <a:xfrm>
              <a:off x="0" y="3766"/>
              <a:ext cx="119" cy="290"/>
            </a:xfrm>
            <a:custGeom>
              <a:avLst/>
              <a:gdLst>
                <a:gd name="G0" fmla="+- 120 0 0"/>
                <a:gd name="G1" fmla="+- 291 0 0"/>
              </a:gdLst>
              <a:ahLst/>
              <a:cxnLst>
                <a:cxn ang="0">
                  <a:pos x="120" y="291"/>
                </a:cxn>
                <a:cxn ang="0">
                  <a:pos x="105" y="291"/>
                </a:cxn>
                <a:cxn ang="0">
                  <a:pos x="105" y="114"/>
                </a:cxn>
                <a:cxn ang="0">
                  <a:pos x="0" y="9"/>
                </a:cxn>
                <a:cxn ang="0">
                  <a:pos x="12" y="0"/>
                </a:cxn>
                <a:cxn ang="0">
                  <a:pos x="120" y="108"/>
                </a:cxn>
                <a:cxn ang="0">
                  <a:pos x="120" y="291"/>
                </a:cxn>
              </a:cxnLst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9" name="Freeform 75"/>
            <p:cNvSpPr>
              <a:spLocks noChangeArrowheads="1"/>
            </p:cNvSpPr>
            <p:nvPr/>
          </p:nvSpPr>
          <p:spPr bwMode="auto">
            <a:xfrm>
              <a:off x="639" y="1135"/>
              <a:ext cx="134" cy="475"/>
            </a:xfrm>
            <a:custGeom>
              <a:avLst/>
              <a:gdLst>
                <a:gd name="G0" fmla="+- 135 0 0"/>
                <a:gd name="G1" fmla="+- 476 0 0"/>
              </a:gdLst>
              <a:ahLst/>
              <a:cxnLst>
                <a:cxn ang="0">
                  <a:pos x="12" y="476"/>
                </a:cxn>
                <a:cxn ang="0">
                  <a:pos x="0" y="476"/>
                </a:cxn>
                <a:cxn ang="0">
                  <a:pos x="0" y="128"/>
                </a:cxn>
                <a:cxn ang="0">
                  <a:pos x="126" y="0"/>
                </a:cxn>
                <a:cxn ang="0">
                  <a:pos x="135" y="9"/>
                </a:cxn>
                <a:cxn ang="0">
                  <a:pos x="12" y="131"/>
                </a:cxn>
                <a:cxn ang="0">
                  <a:pos x="12" y="476"/>
                </a:cxn>
              </a:cxnLst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0" name="Freeform 76"/>
            <p:cNvSpPr>
              <a:spLocks noChangeArrowheads="1"/>
            </p:cNvSpPr>
            <p:nvPr/>
          </p:nvSpPr>
          <p:spPr bwMode="auto">
            <a:xfrm>
              <a:off x="591" y="1605"/>
              <a:ext cx="104" cy="100"/>
            </a:xfrm>
            <a:custGeom>
              <a:avLst/>
              <a:gdLst>
                <a:gd name="G0" fmla="+- 35 0 0"/>
                <a:gd name="G1" fmla="+- 34 0 0"/>
              </a:gdLst>
              <a:ahLst/>
              <a:cxnLst>
                <a:cxn ang="0">
                  <a:pos x="18" y="34"/>
                </a:cxn>
                <a:cxn ang="0">
                  <a:pos x="0" y="17"/>
                </a:cxn>
                <a:cxn ang="0">
                  <a:pos x="18" y="0"/>
                </a:cxn>
                <a:cxn ang="0">
                  <a:pos x="35" y="17"/>
                </a:cxn>
                <a:cxn ang="0">
                  <a:pos x="18" y="34"/>
                </a:cxn>
                <a:cxn ang="0">
                  <a:pos x="18" y="4"/>
                </a:cxn>
                <a:cxn ang="0">
                  <a:pos x="4" y="17"/>
                </a:cxn>
                <a:cxn ang="0">
                  <a:pos x="18" y="30"/>
                </a:cxn>
                <a:cxn ang="0">
                  <a:pos x="31" y="17"/>
                </a:cxn>
                <a:cxn ang="0">
                  <a:pos x="18" y="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1" name="Freeform 77"/>
            <p:cNvSpPr>
              <a:spLocks noChangeArrowheads="1"/>
            </p:cNvSpPr>
            <p:nvPr/>
          </p:nvSpPr>
          <p:spPr bwMode="auto">
            <a:xfrm>
              <a:off x="375" y="3"/>
              <a:ext cx="401" cy="2535"/>
            </a:xfrm>
            <a:custGeom>
              <a:avLst/>
              <a:gdLst>
                <a:gd name="G0" fmla="+- 402 0 0"/>
                <a:gd name="G1" fmla="+- 2536 0 0"/>
              </a:gdLst>
              <a:ahLst/>
              <a:cxnLst>
                <a:cxn ang="0">
                  <a:pos x="402" y="2536"/>
                </a:cxn>
                <a:cxn ang="0">
                  <a:pos x="387" y="2536"/>
                </a:cxn>
                <a:cxn ang="0">
                  <a:pos x="387" y="2311"/>
                </a:cxn>
                <a:cxn ang="0">
                  <a:pos x="0" y="1925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916"/>
                </a:cxn>
                <a:cxn ang="0">
                  <a:pos x="402" y="2302"/>
                </a:cxn>
                <a:cxn ang="0">
                  <a:pos x="402" y="2536"/>
                </a:cxn>
              </a:cxnLst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2" name="Freeform 78"/>
            <p:cNvSpPr>
              <a:spLocks noChangeArrowheads="1"/>
            </p:cNvSpPr>
            <p:nvPr/>
          </p:nvSpPr>
          <p:spPr bwMode="auto">
            <a:xfrm>
              <a:off x="771" y="871"/>
              <a:ext cx="89" cy="299"/>
            </a:xfrm>
            <a:custGeom>
              <a:avLst/>
              <a:gdLst>
                <a:gd name="G0" fmla="+- 90 0 0"/>
                <a:gd name="G1" fmla="+- 300 0 0"/>
              </a:gdLst>
              <a:ahLst/>
              <a:cxnLst>
                <a:cxn ang="0">
                  <a:pos x="90" y="300"/>
                </a:cxn>
                <a:cxn ang="0">
                  <a:pos x="78" y="300"/>
                </a:cxn>
                <a:cxn ang="0">
                  <a:pos x="78" y="84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90" y="81"/>
                </a:cxn>
                <a:cxn ang="0">
                  <a:pos x="90" y="300"/>
                </a:cxn>
              </a:cxnLst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3" name="Freeform 79"/>
            <p:cNvSpPr>
              <a:spLocks noChangeArrowheads="1"/>
            </p:cNvSpPr>
            <p:nvPr/>
          </p:nvSpPr>
          <p:spPr bwMode="auto">
            <a:xfrm>
              <a:off x="819" y="1165"/>
              <a:ext cx="68" cy="67"/>
            </a:xfrm>
            <a:custGeom>
              <a:avLst/>
              <a:gdLst>
                <a:gd name="G0" fmla="+- 23 0 0"/>
                <a:gd name="G1" fmla="+- 23 0 0"/>
              </a:gdLst>
              <a:ahLst/>
              <a:cxnLst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12" y="19"/>
                </a:cxn>
                <a:cxn ang="0">
                  <a:pos x="19" y="12"/>
                </a:cxn>
                <a:cxn ang="0">
                  <a:pos x="12" y="4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4" name="Freeform 80"/>
            <p:cNvSpPr>
              <a:spLocks noChangeArrowheads="1"/>
            </p:cNvSpPr>
            <p:nvPr/>
          </p:nvSpPr>
          <p:spPr bwMode="auto">
            <a:xfrm>
              <a:off x="177" y="2153"/>
              <a:ext cx="89" cy="298"/>
            </a:xfrm>
            <a:custGeom>
              <a:avLst/>
              <a:gdLst>
                <a:gd name="G0" fmla="+- 90 0 0"/>
                <a:gd name="G1" fmla="+- 299 0 0"/>
              </a:gdLst>
              <a:ahLst/>
              <a:cxnLst>
                <a:cxn ang="0">
                  <a:pos x="12" y="299"/>
                </a:cxn>
                <a:cxn ang="0">
                  <a:pos x="0" y="299"/>
                </a:cxn>
                <a:cxn ang="0">
                  <a:pos x="0" y="80"/>
                </a:cxn>
                <a:cxn ang="0">
                  <a:pos x="81" y="0"/>
                </a:cxn>
                <a:cxn ang="0">
                  <a:pos x="90" y="8"/>
                </a:cxn>
                <a:cxn ang="0">
                  <a:pos x="12" y="83"/>
                </a:cxn>
                <a:cxn ang="0">
                  <a:pos x="12" y="299"/>
                </a:cxn>
              </a:cxnLst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5" name="Freeform 81"/>
            <p:cNvSpPr>
              <a:spLocks noChangeArrowheads="1"/>
            </p:cNvSpPr>
            <p:nvPr/>
          </p:nvSpPr>
          <p:spPr bwMode="auto">
            <a:xfrm>
              <a:off x="150" y="2446"/>
              <a:ext cx="68" cy="68"/>
            </a:xfrm>
            <a:custGeom>
              <a:avLst/>
              <a:gdLst>
                <a:gd name="G0" fmla="+- 23 0 0"/>
                <a:gd name="G1" fmla="+- 23 0 0"/>
              </a:gdLst>
              <a:ahLst/>
              <a:cxnLst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11" y="4"/>
                </a:cxn>
                <a:cxn ang="0">
                  <a:pos x="4" y="12"/>
                </a:cxn>
                <a:cxn ang="0">
                  <a:pos x="11" y="19"/>
                </a:cxn>
                <a:cxn ang="0">
                  <a:pos x="19" y="12"/>
                </a:cxn>
                <a:cxn ang="0">
                  <a:pos x="11" y="4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Freeform 82"/>
            <p:cNvSpPr>
              <a:spLocks noChangeArrowheads="1"/>
            </p:cNvSpPr>
            <p:nvPr/>
          </p:nvSpPr>
          <p:spPr bwMode="auto">
            <a:xfrm>
              <a:off x="3" y="1365"/>
              <a:ext cx="71" cy="284"/>
            </a:xfrm>
            <a:custGeom>
              <a:avLst/>
              <a:gdLst>
                <a:gd name="G0" fmla="+- 72 0 0"/>
                <a:gd name="G1" fmla="+- 285 0 0"/>
              </a:gdLst>
              <a:ahLst/>
              <a:cxnLst>
                <a:cxn ang="0">
                  <a:pos x="6" y="285"/>
                </a:cxn>
                <a:cxn ang="0">
                  <a:pos x="0" y="276"/>
                </a:cxn>
                <a:cxn ang="0">
                  <a:pos x="60" y="216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72" y="222"/>
                </a:cxn>
                <a:cxn ang="0">
                  <a:pos x="6" y="285"/>
                </a:cxn>
              </a:cxnLst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7" name="Freeform 83"/>
            <p:cNvSpPr>
              <a:spLocks noChangeArrowheads="1"/>
            </p:cNvSpPr>
            <p:nvPr/>
          </p:nvSpPr>
          <p:spPr bwMode="auto">
            <a:xfrm>
              <a:off x="33" y="1302"/>
              <a:ext cx="68" cy="68"/>
            </a:xfrm>
            <a:custGeom>
              <a:avLst/>
              <a:gdLst>
                <a:gd name="G0" fmla="+- 23 0 0"/>
                <a:gd name="G1" fmla="+- 23 0 0"/>
              </a:gdLst>
              <a:ahLst/>
              <a:cxnLst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12" y="19"/>
                </a:cxn>
                <a:cxn ang="0">
                  <a:pos x="19" y="12"/>
                </a:cxn>
                <a:cxn ang="0">
                  <a:pos x="12" y="4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774" y="2937"/>
              <a:ext cx="14" cy="13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Freeform 85"/>
            <p:cNvSpPr>
              <a:spLocks noChangeArrowheads="1"/>
            </p:cNvSpPr>
            <p:nvPr/>
          </p:nvSpPr>
          <p:spPr bwMode="auto">
            <a:xfrm>
              <a:off x="831" y="3176"/>
              <a:ext cx="233" cy="1134"/>
            </a:xfrm>
            <a:custGeom>
              <a:avLst/>
              <a:gdLst>
                <a:gd name="G0" fmla="+- 234 0 0"/>
                <a:gd name="G1" fmla="+- 1135 0 0"/>
              </a:gdLst>
              <a:ahLst/>
              <a:cxnLst>
                <a:cxn ang="0">
                  <a:pos x="15" y="1135"/>
                </a:cxn>
                <a:cxn ang="0">
                  <a:pos x="0" y="1135"/>
                </a:cxn>
                <a:cxn ang="0">
                  <a:pos x="0" y="515"/>
                </a:cxn>
                <a:cxn ang="0">
                  <a:pos x="0" y="512"/>
                </a:cxn>
                <a:cxn ang="0">
                  <a:pos x="219" y="0"/>
                </a:cxn>
                <a:cxn ang="0">
                  <a:pos x="234" y="6"/>
                </a:cxn>
                <a:cxn ang="0">
                  <a:pos x="15" y="518"/>
                </a:cxn>
                <a:cxn ang="0">
                  <a:pos x="15" y="1135"/>
                </a:cxn>
              </a:cxnLst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0" name="Freeform 86"/>
            <p:cNvSpPr>
              <a:spLocks noChangeArrowheads="1"/>
            </p:cNvSpPr>
            <p:nvPr/>
          </p:nvSpPr>
          <p:spPr bwMode="auto">
            <a:xfrm>
              <a:off x="723" y="2823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1" name="Freeform 87"/>
            <p:cNvSpPr>
              <a:spLocks noChangeArrowheads="1"/>
            </p:cNvSpPr>
            <p:nvPr/>
          </p:nvSpPr>
          <p:spPr bwMode="auto">
            <a:xfrm>
              <a:off x="516" y="2509"/>
              <a:ext cx="218" cy="1801"/>
            </a:xfrm>
            <a:custGeom>
              <a:avLst/>
              <a:gdLst>
                <a:gd name="G0" fmla="+- 219 0 0"/>
                <a:gd name="G1" fmla="+- 1802 0 0"/>
              </a:gdLst>
              <a:ahLst/>
              <a:cxnLst>
                <a:cxn ang="0">
                  <a:pos x="219" y="1802"/>
                </a:cxn>
                <a:cxn ang="0">
                  <a:pos x="201" y="1802"/>
                </a:cxn>
                <a:cxn ang="0">
                  <a:pos x="201" y="1185"/>
                </a:cxn>
                <a:cxn ang="0">
                  <a:pos x="0" y="3"/>
                </a:cxn>
                <a:cxn ang="0">
                  <a:pos x="15" y="0"/>
                </a:cxn>
                <a:cxn ang="0">
                  <a:pos x="219" y="1185"/>
                </a:cxn>
                <a:cxn ang="0">
                  <a:pos x="219" y="1802"/>
                </a:cxn>
              </a:cxnLst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Freeform 88"/>
            <p:cNvSpPr>
              <a:spLocks noChangeArrowheads="1"/>
            </p:cNvSpPr>
            <p:nvPr/>
          </p:nvSpPr>
          <p:spPr bwMode="auto">
            <a:xfrm>
              <a:off x="459" y="2398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3" name="Freeform 89"/>
            <p:cNvSpPr>
              <a:spLocks noChangeArrowheads="1"/>
            </p:cNvSpPr>
            <p:nvPr/>
          </p:nvSpPr>
          <p:spPr bwMode="auto">
            <a:xfrm>
              <a:off x="1023" y="3066"/>
              <a:ext cx="119" cy="118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4" name="Freeform 90"/>
            <p:cNvSpPr>
              <a:spLocks noChangeArrowheads="1"/>
            </p:cNvSpPr>
            <p:nvPr/>
          </p:nvSpPr>
          <p:spPr bwMode="auto">
            <a:xfrm>
              <a:off x="885" y="3416"/>
              <a:ext cx="233" cy="897"/>
            </a:xfrm>
            <a:custGeom>
              <a:avLst/>
              <a:gdLst>
                <a:gd name="G0" fmla="+- 234 0 0"/>
                <a:gd name="G1" fmla="+- 898 0 0"/>
              </a:gdLst>
              <a:ahLst/>
              <a:cxnLst>
                <a:cxn ang="0">
                  <a:pos x="18" y="898"/>
                </a:cxn>
                <a:cxn ang="0">
                  <a:pos x="0" y="898"/>
                </a:cxn>
                <a:cxn ang="0">
                  <a:pos x="0" y="515"/>
                </a:cxn>
                <a:cxn ang="0">
                  <a:pos x="0" y="512"/>
                </a:cxn>
                <a:cxn ang="0">
                  <a:pos x="222" y="0"/>
                </a:cxn>
                <a:cxn ang="0">
                  <a:pos x="234" y="6"/>
                </a:cxn>
                <a:cxn ang="0">
                  <a:pos x="18" y="518"/>
                </a:cxn>
                <a:cxn ang="0">
                  <a:pos x="18" y="898"/>
                </a:cxn>
              </a:cxnLst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Freeform 91"/>
            <p:cNvSpPr>
              <a:spLocks noChangeArrowheads="1"/>
            </p:cNvSpPr>
            <p:nvPr/>
          </p:nvSpPr>
          <p:spPr bwMode="auto">
            <a:xfrm>
              <a:off x="1050" y="3745"/>
              <a:ext cx="95" cy="574"/>
            </a:xfrm>
            <a:custGeom>
              <a:avLst/>
              <a:gdLst>
                <a:gd name="G0" fmla="+- 96 0 0"/>
                <a:gd name="G1" fmla="+- 575 0 0"/>
              </a:gdLst>
              <a:ahLst/>
              <a:cxnLst>
                <a:cxn ang="0">
                  <a:pos x="15" y="575"/>
                </a:cxn>
                <a:cxn ang="0">
                  <a:pos x="0" y="569"/>
                </a:cxn>
                <a:cxn ang="0">
                  <a:pos x="81" y="383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96" y="386"/>
                </a:cxn>
                <a:cxn ang="0">
                  <a:pos x="15" y="575"/>
                </a:cxn>
              </a:cxnLst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" name="Freeform 92"/>
            <p:cNvSpPr>
              <a:spLocks noChangeArrowheads="1"/>
            </p:cNvSpPr>
            <p:nvPr/>
          </p:nvSpPr>
          <p:spPr bwMode="auto">
            <a:xfrm>
              <a:off x="1077" y="3305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7" name="Freeform 93"/>
            <p:cNvSpPr>
              <a:spLocks noChangeArrowheads="1"/>
            </p:cNvSpPr>
            <p:nvPr/>
          </p:nvSpPr>
          <p:spPr bwMode="auto">
            <a:xfrm>
              <a:off x="1077" y="3631"/>
              <a:ext cx="119" cy="119"/>
            </a:xfrm>
            <a:custGeom>
              <a:avLst/>
              <a:gdLst>
                <a:gd name="G0" fmla="+- 40 0 0"/>
                <a:gd name="G1" fmla="+- 40 0 0"/>
              </a:gdLst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Freeform 94"/>
            <p:cNvSpPr>
              <a:spLocks noChangeArrowheads="1"/>
            </p:cNvSpPr>
            <p:nvPr/>
          </p:nvSpPr>
          <p:spPr bwMode="auto">
            <a:xfrm>
              <a:off x="1113" y="3988"/>
              <a:ext cx="263" cy="331"/>
            </a:xfrm>
            <a:custGeom>
              <a:avLst/>
              <a:gdLst>
                <a:gd name="G0" fmla="+- 264 0 0"/>
                <a:gd name="G1" fmla="+- 332 0 0"/>
              </a:gdLst>
              <a:ahLst/>
              <a:cxnLst>
                <a:cxn ang="0">
                  <a:pos x="12" y="332"/>
                </a:cxn>
                <a:cxn ang="0">
                  <a:pos x="0" y="326"/>
                </a:cxn>
                <a:cxn ang="0">
                  <a:pos x="45" y="206"/>
                </a:cxn>
                <a:cxn ang="0">
                  <a:pos x="255" y="0"/>
                </a:cxn>
                <a:cxn ang="0">
                  <a:pos x="264" y="12"/>
                </a:cxn>
                <a:cxn ang="0">
                  <a:pos x="60" y="215"/>
                </a:cxn>
                <a:cxn ang="0">
                  <a:pos x="12" y="332"/>
                </a:cxn>
              </a:cxnLst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9" name="Freeform 95"/>
            <p:cNvSpPr>
              <a:spLocks noChangeArrowheads="1"/>
            </p:cNvSpPr>
            <p:nvPr/>
          </p:nvSpPr>
          <p:spPr bwMode="auto">
            <a:xfrm>
              <a:off x="1353" y="3919"/>
              <a:ext cx="98" cy="92"/>
            </a:xfrm>
            <a:custGeom>
              <a:avLst/>
              <a:gdLst>
                <a:gd name="G0" fmla="+- 33 0 0"/>
                <a:gd name="G1" fmla="+- 31 0 0"/>
              </a:gdLst>
              <a:ahLst/>
              <a:cxnLst>
                <a:cxn ang="0">
                  <a:pos x="16" y="31"/>
                </a:cxn>
                <a:cxn ang="0">
                  <a:pos x="5" y="26"/>
                </a:cxn>
                <a:cxn ang="0">
                  <a:pos x="0" y="15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27" y="26"/>
                </a:cxn>
                <a:cxn ang="0">
                  <a:pos x="16" y="31"/>
                </a:cxn>
                <a:cxn ang="0">
                  <a:pos x="16" y="4"/>
                </a:cxn>
                <a:cxn ang="0">
                  <a:pos x="8" y="7"/>
                </a:cxn>
                <a:cxn ang="0">
                  <a:pos x="4" y="15"/>
                </a:cxn>
                <a:cxn ang="0">
                  <a:pos x="8" y="24"/>
                </a:cxn>
                <a:cxn ang="0">
                  <a:pos x="16" y="27"/>
                </a:cxn>
                <a:cxn ang="0">
                  <a:pos x="24" y="24"/>
                </a:cxn>
                <a:cxn ang="0">
                  <a:pos x="24" y="7"/>
                </a:cxn>
                <a:cxn ang="0">
                  <a:pos x="16" y="4"/>
                </a:cxn>
              </a:cxnLst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0" name="Freeform 96"/>
            <p:cNvSpPr>
              <a:spLocks noChangeArrowheads="1"/>
            </p:cNvSpPr>
            <p:nvPr/>
          </p:nvSpPr>
          <p:spPr bwMode="auto">
            <a:xfrm>
              <a:off x="318" y="6"/>
              <a:ext cx="146" cy="3214"/>
            </a:xfrm>
            <a:custGeom>
              <a:avLst/>
              <a:gdLst>
                <a:gd name="G0" fmla="+- 147 0 0"/>
                <a:gd name="G1" fmla="+- 3215 0 0"/>
              </a:gdLst>
              <a:ahLst/>
              <a:cxnLst>
                <a:cxn ang="0">
                  <a:pos x="132" y="3215"/>
                </a:cxn>
                <a:cxn ang="0">
                  <a:pos x="129" y="2754"/>
                </a:cxn>
                <a:cxn ang="0">
                  <a:pos x="0" y="1901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898"/>
                </a:cxn>
                <a:cxn ang="0">
                  <a:pos x="144" y="2754"/>
                </a:cxn>
                <a:cxn ang="0">
                  <a:pos x="147" y="3215"/>
                </a:cxn>
                <a:cxn ang="0">
                  <a:pos x="132" y="3215"/>
                </a:cxn>
              </a:cxnLst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Freeform 97"/>
            <p:cNvSpPr>
              <a:spLocks noChangeArrowheads="1"/>
            </p:cNvSpPr>
            <p:nvPr/>
          </p:nvSpPr>
          <p:spPr bwMode="auto">
            <a:xfrm>
              <a:off x="399" y="3215"/>
              <a:ext cx="116" cy="116"/>
            </a:xfrm>
            <a:custGeom>
              <a:avLst/>
              <a:gdLst>
                <a:gd name="G0" fmla="+- 39 0 0"/>
                <a:gd name="G1" fmla="+- 39 0 0"/>
              </a:gdLst>
              <a:ahLst/>
              <a:cxnLst>
                <a:cxn ang="0">
                  <a:pos x="20" y="39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20" y="39"/>
                </a:cxn>
                <a:cxn ang="0">
                  <a:pos x="20" y="4"/>
                </a:cxn>
                <a:cxn ang="0">
                  <a:pos x="4" y="19"/>
                </a:cxn>
                <a:cxn ang="0">
                  <a:pos x="20" y="35"/>
                </a:cxn>
                <a:cxn ang="0">
                  <a:pos x="35" y="19"/>
                </a:cxn>
                <a:cxn ang="0">
                  <a:pos x="20" y="4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2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1876425" y="1122363"/>
            <a:ext cx="8789988" cy="2386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123" name="Rectangle 99"/>
          <p:cNvSpPr>
            <a:spLocks noGrp="1" noChangeArrowheads="1"/>
          </p:cNvSpPr>
          <p:nvPr>
            <p:ph type="dt"/>
          </p:nvPr>
        </p:nvSpPr>
        <p:spPr bwMode="auto">
          <a:xfrm>
            <a:off x="7077075" y="5410200"/>
            <a:ext cx="27416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ru-RU"/>
              <a:t>20.4.21</a:t>
            </a:r>
          </a:p>
        </p:txBody>
      </p:sp>
      <p:sp>
        <p:nvSpPr>
          <p:cNvPr id="1124" name="Text Box 100"/>
          <p:cNvSpPr txBox="1">
            <a:spLocks noChangeArrowheads="1"/>
          </p:cNvSpPr>
          <p:nvPr/>
        </p:nvSpPr>
        <p:spPr bwMode="auto">
          <a:xfrm>
            <a:off x="1876425" y="5410200"/>
            <a:ext cx="512445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5" name="Rectangle 101"/>
          <p:cNvSpPr>
            <a:spLocks noGrp="1" noChangeArrowheads="1"/>
          </p:cNvSpPr>
          <p:nvPr>
            <p:ph type="sldNum"/>
          </p:nvPr>
        </p:nvSpPr>
        <p:spPr bwMode="auto">
          <a:xfrm>
            <a:off x="9896475" y="5410200"/>
            <a:ext cx="769938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fld id="{2CE7E4A7-578F-4099-8DED-463D7A837E9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26" name="Rectangle 10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hf sldNum="0" hdr="0" ftr="0"/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1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6813"/>
            <a:ext cx="2838450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8775" y="6246813"/>
            <a:ext cx="386238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0775" y="6246813"/>
            <a:ext cx="2838450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00B1CA0E-4118-4F16-A7FA-1E8BA8450B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17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FFFFFF"/>
          </a:solidFill>
          <a:latin typeface="Tw Cen MT" charset="0"/>
          <a:ea typeface="Microsoft YaHei" charset="-122"/>
          <a:cs typeface="+mn-cs"/>
        </a:defRPr>
      </a:lvl2pPr>
      <a:lvl3pPr marL="1143000" indent="-228600" algn="l" defTabSz="449263" rtl="0" fontAlgn="base" hangingPunct="0">
        <a:lnSpc>
          <a:spcPct val="117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Tw Cen MT" charset="0"/>
          <a:ea typeface="Microsoft YaHei" charset="-122"/>
          <a:cs typeface="+mn-cs"/>
        </a:defRPr>
      </a:lvl3pPr>
      <a:lvl4pPr marL="1600200" indent="-228600" algn="l" defTabSz="449263" rtl="0" fontAlgn="base" hangingPunct="0">
        <a:lnSpc>
          <a:spcPct val="117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  <a:cs typeface="+mn-cs"/>
        </a:defRPr>
      </a:lvl4pPr>
      <a:lvl5pPr marL="2057400" indent="-228600" algn="l" defTabSz="449263" rtl="0" fontAlgn="base" hangingPunct="0">
        <a:lnSpc>
          <a:spcPct val="117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  <a:cs typeface="+mn-cs"/>
        </a:defRPr>
      </a:lvl5pPr>
      <a:lvl6pPr marL="2514600" indent="-228600" algn="l" defTabSz="449263" rtl="0" fontAlgn="base" hangingPunct="0">
        <a:lnSpc>
          <a:spcPct val="117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  <a:cs typeface="+mn-cs"/>
        </a:defRPr>
      </a:lvl6pPr>
      <a:lvl7pPr marL="2971800" indent="-228600" algn="l" defTabSz="449263" rtl="0" fontAlgn="base" hangingPunct="0">
        <a:lnSpc>
          <a:spcPct val="117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  <a:cs typeface="+mn-cs"/>
        </a:defRPr>
      </a:lvl7pPr>
      <a:lvl8pPr marL="3429000" indent="-228600" algn="l" defTabSz="449263" rtl="0" fontAlgn="base" hangingPunct="0">
        <a:lnSpc>
          <a:spcPct val="117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  <a:cs typeface="+mn-cs"/>
        </a:defRPr>
      </a:lvl8pPr>
      <a:lvl9pPr marL="3886200" indent="-228600" algn="l" defTabSz="449263" rtl="0" fontAlgn="base" hangingPunct="0">
        <a:lnSpc>
          <a:spcPct val="117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Tw Cen MT" charset="0"/>
          <a:ea typeface="Microsoft YaHei" charset="-122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876425" y="3602038"/>
            <a:ext cx="8791575" cy="1655762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357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7175" y="1270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825" y="12700"/>
            <a:ext cx="9155113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" y="384175"/>
            <a:ext cx="12058650" cy="6115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427038"/>
            <a:ext cx="12192000" cy="602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8" y="393700"/>
            <a:ext cx="11572875" cy="609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398463"/>
            <a:ext cx="12192000" cy="6086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0"/>
            <a:ext cx="12192000" cy="2535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AutoShape 2"/>
          <p:cNvSpPr>
            <a:spLocks noChangeAspect="1" noChangeArrowheads="1"/>
          </p:cNvSpPr>
          <p:nvPr/>
        </p:nvSpPr>
        <p:spPr bwMode="auto">
          <a:xfrm>
            <a:off x="0" y="-61913"/>
            <a:ext cx="12192000" cy="2535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17700" y="388938"/>
            <a:ext cx="8043863" cy="1065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17700" y="1627188"/>
            <a:ext cx="8331200" cy="3975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5160" rIns="90000" bIns="45000" anchor="ctr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>
                <a:solidFill>
                  <a:srgbClr val="990099"/>
                </a:solidFill>
                <a:latin typeface="Times New Roman" pitchFamily="16" charset="0"/>
                <a:cs typeface="Arial Unicode MS" charset="0"/>
              </a:rPr>
              <a:t>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1525" y="388938"/>
            <a:ext cx="8937625" cy="637857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0"/>
            <a:ext cx="12192000" cy="2535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063750" y="376238"/>
            <a:ext cx="9313863" cy="628491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360" cap="flat">
            <a:noFill/>
            <a:miter lim="800000"/>
            <a:headEnd/>
            <a:tailEnd/>
          </a:ln>
          <a:effectLst/>
        </p:spPr>
        <p:txBody>
          <a:bodyPr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38113"/>
            <a:ext cx="8990012" cy="627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 l="7405" t="8736" r="3703"/>
          <a:stretch>
            <a:fillRect/>
          </a:stretch>
        </p:blipFill>
        <p:spPr bwMode="auto">
          <a:xfrm>
            <a:off x="1871663" y="911225"/>
            <a:ext cx="10320337" cy="5845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Направления деятельности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1663" y="688975"/>
            <a:ext cx="5894387" cy="2395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7200" y="26988"/>
            <a:ext cx="969645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/>
          <a:srcRect r="-47328"/>
          <a:stretch>
            <a:fillRect/>
          </a:stretch>
        </p:blipFill>
        <p:spPr bwMode="auto">
          <a:xfrm>
            <a:off x="0" y="0"/>
            <a:ext cx="3994150" cy="2719388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6275" y="292100"/>
            <a:ext cx="9755188" cy="6453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0" y="-79375"/>
            <a:ext cx="9155113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76425" y="1122363"/>
            <a:ext cx="8791575" cy="2387600"/>
          </a:xfrm>
          <a:ln/>
        </p:spPr>
        <p:txBody>
          <a:bodyPr lIns="0" tIns="27215" rIns="0" bIns="0" anchor="ctr"/>
          <a:lstStyle/>
          <a:p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4963"/>
            <a:ext cx="10972800" cy="45259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6575" y="688975"/>
            <a:ext cx="907097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3088" y="21875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546350"/>
          </a:xfrm>
          <a:prstGeom prst="rect">
            <a:avLst/>
          </a:prstGeom>
          <a:noFill/>
          <a:ln w="9525" cap="sq">
            <a:noFill/>
            <a:round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46275" y="0"/>
            <a:ext cx="9070975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68263" algn="l"/>
                <a:tab pos="2492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>
                <a:solidFill>
                  <a:srgbClr val="FFFF66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825" y="12700"/>
            <a:ext cx="9155113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рдш защит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3рдш защита</Template>
  <TotalTime>62</TotalTime>
  <Words>30</Words>
  <PresentationFormat>Произвольный</PresentationFormat>
  <Paragraphs>29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3рдш защита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SF</cp:lastModifiedBy>
  <cp:revision>3</cp:revision>
  <cp:lastPrinted>1601-01-01T00:00:00Z</cp:lastPrinted>
  <dcterms:created xsi:type="dcterms:W3CDTF">2021-04-21T07:27:27Z</dcterms:created>
  <dcterms:modified xsi:type="dcterms:W3CDTF">2021-04-26T07:53:26Z</dcterms:modified>
</cp:coreProperties>
</file>